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71" r:id="rId2"/>
    <p:sldId id="256" r:id="rId3"/>
    <p:sldId id="268" r:id="rId4"/>
    <p:sldId id="257" r:id="rId5"/>
    <p:sldId id="269" r:id="rId6"/>
    <p:sldId id="258" r:id="rId7"/>
    <p:sldId id="260" r:id="rId8"/>
    <p:sldId id="270" r:id="rId9"/>
    <p:sldId id="261" r:id="rId10"/>
    <p:sldId id="266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6D8F7-026B-40C5-9C2B-A2303A5B3B1D}" type="doc">
      <dgm:prSet loTypeId="urn:microsoft.com/office/officeart/2005/8/layout/b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16041441-DCE0-4534-9CD4-3F688652A5B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SLYŠET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622708-5A82-494F-8BD9-2BEBA81A2060}" type="parTrans" cxnId="{EB5AD152-303A-4B1E-9176-2D21248B04AA}">
      <dgm:prSet/>
      <dgm:spPr/>
      <dgm:t>
        <a:bodyPr/>
        <a:lstStyle/>
        <a:p>
          <a:endParaRPr lang="cs-CZ"/>
        </a:p>
      </dgm:t>
    </dgm:pt>
    <dgm:pt modelId="{950AB38D-EC95-4FA2-8B4A-B6DC5FA9B780}" type="sibTrans" cxnId="{EB5AD152-303A-4B1E-9176-2D21248B04AA}">
      <dgm:prSet/>
      <dgm:spPr/>
      <dgm:t>
        <a:bodyPr/>
        <a:lstStyle/>
        <a:p>
          <a:endParaRPr lang="cs-CZ"/>
        </a:p>
      </dgm:t>
    </dgm:pt>
    <dgm:pt modelId="{48AF6CBF-7AE9-47D8-8754-4D4FBF9B39FC}">
      <dgm:prSet phldrT="[Text]" custT="1"/>
      <dgm:spPr/>
      <dgm:t>
        <a:bodyPr/>
        <a:lstStyle/>
        <a:p>
          <a:r>
            <a:rPr lang="cs-CZ" sz="2000" b="1" smtClean="0">
              <a:solidFill>
                <a:schemeClr val="tx1">
                  <a:lumMod val="65000"/>
                  <a:lumOff val="35000"/>
                </a:schemeClr>
              </a:solidFill>
            </a:rPr>
            <a:t>MLÝN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CAB8AB3-DE4F-44CD-AAAC-4FD0D0A060B8}" type="parTrans" cxnId="{9746F4A3-B4D8-49F8-B2F2-96956287F6BE}">
      <dgm:prSet/>
      <dgm:spPr/>
      <dgm:t>
        <a:bodyPr/>
        <a:lstStyle/>
        <a:p>
          <a:endParaRPr lang="cs-CZ"/>
        </a:p>
      </dgm:t>
    </dgm:pt>
    <dgm:pt modelId="{A51E72DE-3DE8-42D1-9E23-C1887F97C492}" type="sibTrans" cxnId="{9746F4A3-B4D8-49F8-B2F2-96956287F6BE}">
      <dgm:prSet/>
      <dgm:spPr/>
      <dgm:t>
        <a:bodyPr/>
        <a:lstStyle/>
        <a:p>
          <a:endParaRPr lang="cs-CZ"/>
        </a:p>
      </dgm:t>
    </dgm:pt>
    <dgm:pt modelId="{D069B462-9EEC-4847-85C1-C74CD112FEF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BLÝSKAT SE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CF90A28-065A-439B-9CA3-A38D3C26B3FA}" type="parTrans" cxnId="{F6480E12-61E6-4F0A-8F14-4A136BF5602D}">
      <dgm:prSet/>
      <dgm:spPr/>
      <dgm:t>
        <a:bodyPr/>
        <a:lstStyle/>
        <a:p>
          <a:endParaRPr lang="cs-CZ"/>
        </a:p>
      </dgm:t>
    </dgm:pt>
    <dgm:pt modelId="{70B70EC2-4F8C-4DC8-9F4A-AD65791E0958}" type="sibTrans" cxnId="{F6480E12-61E6-4F0A-8F14-4A136BF5602D}">
      <dgm:prSet/>
      <dgm:spPr/>
      <dgm:t>
        <a:bodyPr/>
        <a:lstStyle/>
        <a:p>
          <a:endParaRPr lang="cs-CZ"/>
        </a:p>
      </dgm:t>
    </dgm:pt>
    <dgm:pt modelId="{B8815564-05C7-4295-A971-F9796148FF6C}">
      <dgm:prSet phldrT="[Text]" custT="1"/>
      <dgm:spPr/>
      <dgm:t>
        <a:bodyPr/>
        <a:lstStyle/>
        <a:p>
          <a:r>
            <a:rPr lang="cs-CZ" sz="2000" b="1" smtClean="0">
              <a:solidFill>
                <a:schemeClr val="tx1">
                  <a:lumMod val="65000"/>
                  <a:lumOff val="35000"/>
                </a:schemeClr>
              </a:solidFill>
            </a:rPr>
            <a:t>POLYKAT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1206C8-E85C-4C45-9D0D-F2FCB3BA5B9C}" type="parTrans" cxnId="{71A8E173-0080-4003-859C-97BA2D08131E}">
      <dgm:prSet/>
      <dgm:spPr/>
      <dgm:t>
        <a:bodyPr/>
        <a:lstStyle/>
        <a:p>
          <a:endParaRPr lang="cs-CZ"/>
        </a:p>
      </dgm:t>
    </dgm:pt>
    <dgm:pt modelId="{B20DB568-DDE0-4223-8A6F-258AD7FB3B9C}" type="sibTrans" cxnId="{71A8E173-0080-4003-859C-97BA2D08131E}">
      <dgm:prSet/>
      <dgm:spPr/>
      <dgm:t>
        <a:bodyPr/>
        <a:lstStyle/>
        <a:p>
          <a:endParaRPr lang="cs-CZ"/>
        </a:p>
      </dgm:t>
    </dgm:pt>
    <dgm:pt modelId="{134EC12F-4E8A-4519-9F7B-9EB15219608F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PLYNOUT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6EED541-913B-4A4F-8FB9-BE495CFEEF44}" type="parTrans" cxnId="{21F9A9EB-31D0-4F3B-851E-A081DA26FA27}">
      <dgm:prSet/>
      <dgm:spPr/>
      <dgm:t>
        <a:bodyPr/>
        <a:lstStyle/>
        <a:p>
          <a:endParaRPr lang="cs-CZ"/>
        </a:p>
      </dgm:t>
    </dgm:pt>
    <dgm:pt modelId="{488B33B2-DCB5-4B31-8D23-FCA4B2964656}" type="sibTrans" cxnId="{21F9A9EB-31D0-4F3B-851E-A081DA26FA27}">
      <dgm:prSet/>
      <dgm:spPr/>
      <dgm:t>
        <a:bodyPr/>
        <a:lstStyle/>
        <a:p>
          <a:endParaRPr lang="cs-CZ"/>
        </a:p>
      </dgm:t>
    </dgm:pt>
    <dgm:pt modelId="{92DE26D5-59B6-46D3-B3C4-5F9C6F656F1F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PLÝTVAT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AC9FDAA-2164-4429-BFF5-3AC2C9F2FC00}" type="parTrans" cxnId="{59DF44EA-9A38-4C8F-941B-4A3850B8319F}">
      <dgm:prSet/>
      <dgm:spPr/>
      <dgm:t>
        <a:bodyPr/>
        <a:lstStyle/>
        <a:p>
          <a:endParaRPr lang="cs-CZ"/>
        </a:p>
      </dgm:t>
    </dgm:pt>
    <dgm:pt modelId="{FC067457-CBDB-4FC3-9165-7C70E509F11E}" type="sibTrans" cxnId="{59DF44EA-9A38-4C8F-941B-4A3850B8319F}">
      <dgm:prSet/>
      <dgm:spPr/>
      <dgm:t>
        <a:bodyPr/>
        <a:lstStyle/>
        <a:p>
          <a:endParaRPr lang="cs-CZ"/>
        </a:p>
      </dgm:t>
    </dgm:pt>
    <dgm:pt modelId="{2200E3CB-32DC-4C75-B239-625422875D3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VZLYKAT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1E37851-A1BE-45D7-BEC1-ED6F45CB3D78}" type="parTrans" cxnId="{471625B9-4407-4504-BBF4-DB07CBC0B1EA}">
      <dgm:prSet/>
      <dgm:spPr/>
      <dgm:t>
        <a:bodyPr/>
        <a:lstStyle/>
        <a:p>
          <a:endParaRPr lang="cs-CZ"/>
        </a:p>
      </dgm:t>
    </dgm:pt>
    <dgm:pt modelId="{B82D46EF-9C3F-4E34-A124-445F8B19B4E3}" type="sibTrans" cxnId="{471625B9-4407-4504-BBF4-DB07CBC0B1EA}">
      <dgm:prSet/>
      <dgm:spPr/>
      <dgm:t>
        <a:bodyPr/>
        <a:lstStyle/>
        <a:p>
          <a:endParaRPr lang="cs-CZ"/>
        </a:p>
      </dgm:t>
    </dgm:pt>
    <dgm:pt modelId="{FBA90DD0-B516-49B4-987D-23F328D8AAB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LYSÝ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2A57B33-D116-4620-8659-7F86FAA66BEF}" type="parTrans" cxnId="{742C0056-9DF9-4B89-961E-1DDFE89AC0EF}">
      <dgm:prSet/>
      <dgm:spPr/>
      <dgm:t>
        <a:bodyPr/>
        <a:lstStyle/>
        <a:p>
          <a:endParaRPr lang="cs-CZ"/>
        </a:p>
      </dgm:t>
    </dgm:pt>
    <dgm:pt modelId="{A2DB116F-69A4-457A-AE4D-3BCB9BE98A15}" type="sibTrans" cxnId="{742C0056-9DF9-4B89-961E-1DDFE89AC0EF}">
      <dgm:prSet/>
      <dgm:spPr/>
      <dgm:t>
        <a:bodyPr/>
        <a:lstStyle/>
        <a:p>
          <a:endParaRPr lang="cs-CZ"/>
        </a:p>
      </dgm:t>
    </dgm:pt>
    <dgm:pt modelId="{3BBF10B9-7CC2-4D4F-AF5D-57038453D93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LÝTKO 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F301D45-7867-459D-93B5-ECE3934E772D}" type="parTrans" cxnId="{23FC1FB4-EEFD-47CF-B7C1-96F11EFA1400}">
      <dgm:prSet/>
      <dgm:spPr/>
      <dgm:t>
        <a:bodyPr/>
        <a:lstStyle/>
        <a:p>
          <a:endParaRPr lang="cs-CZ"/>
        </a:p>
      </dgm:t>
    </dgm:pt>
    <dgm:pt modelId="{0B121CD9-D6AC-4785-82CF-5C7CF8C497C6}" type="sibTrans" cxnId="{23FC1FB4-EEFD-47CF-B7C1-96F11EFA1400}">
      <dgm:prSet/>
      <dgm:spPr/>
      <dgm:t>
        <a:bodyPr/>
        <a:lstStyle/>
        <a:p>
          <a:endParaRPr lang="cs-CZ"/>
        </a:p>
      </dgm:t>
    </dgm:pt>
    <dgm:pt modelId="{1A73AAC2-4403-4618-B028-8D591E1FDCC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LYŽE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794ADD8-E7FA-4962-B101-4DE3D57B9650}" type="parTrans" cxnId="{7C134D07-F789-4C0B-9222-6321A9A466CA}">
      <dgm:prSet/>
      <dgm:spPr/>
      <dgm:t>
        <a:bodyPr/>
        <a:lstStyle/>
        <a:p>
          <a:endParaRPr lang="cs-CZ"/>
        </a:p>
      </dgm:t>
    </dgm:pt>
    <dgm:pt modelId="{ABE404A4-1912-4CDC-8BFA-34C08A0C1137}" type="sibTrans" cxnId="{7C134D07-F789-4C0B-9222-6321A9A466CA}">
      <dgm:prSet/>
      <dgm:spPr/>
      <dgm:t>
        <a:bodyPr/>
        <a:lstStyle/>
        <a:p>
          <a:endParaRPr lang="cs-CZ"/>
        </a:p>
      </dgm:t>
    </dgm:pt>
    <dgm:pt modelId="{BD818210-F94F-4CC1-A662-EF3EC89467C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LÝKO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4B91DEC-FD9C-46DA-91D9-D91482EEDC17}" type="parTrans" cxnId="{EFF1E336-6380-4FBD-B53E-1FDA99FE3607}">
      <dgm:prSet/>
      <dgm:spPr/>
      <dgm:t>
        <a:bodyPr/>
        <a:lstStyle/>
        <a:p>
          <a:endParaRPr lang="cs-CZ"/>
        </a:p>
      </dgm:t>
    </dgm:pt>
    <dgm:pt modelId="{88D07039-8F98-4B67-A7F2-11BCAF5E39D3}" type="sibTrans" cxnId="{EFF1E336-6380-4FBD-B53E-1FDA99FE3607}">
      <dgm:prSet/>
      <dgm:spPr/>
      <dgm:t>
        <a:bodyPr/>
        <a:lstStyle/>
        <a:p>
          <a:endParaRPr lang="cs-CZ"/>
        </a:p>
      </dgm:t>
    </dgm:pt>
    <dgm:pt modelId="{B9FC71A9-82BD-4EBE-A55B-A6099630297A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PELYNĚK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238A98-B908-4B32-A60F-BBE591076AC6}" type="parTrans" cxnId="{A4D19EB9-6BB5-4E20-B454-B4BCF4B7EDBC}">
      <dgm:prSet/>
      <dgm:spPr/>
      <dgm:t>
        <a:bodyPr/>
        <a:lstStyle/>
        <a:p>
          <a:endParaRPr lang="cs-CZ"/>
        </a:p>
      </dgm:t>
    </dgm:pt>
    <dgm:pt modelId="{A3ED9138-A1A5-4144-BA21-9126B8F13F73}" type="sibTrans" cxnId="{A4D19EB9-6BB5-4E20-B454-B4BCF4B7EDBC}">
      <dgm:prSet/>
      <dgm:spPr/>
      <dgm:t>
        <a:bodyPr/>
        <a:lstStyle/>
        <a:p>
          <a:endParaRPr lang="cs-CZ"/>
        </a:p>
      </dgm:t>
    </dgm:pt>
    <dgm:pt modelId="{D54AFB50-676A-4655-A0AB-8582FEA922A3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PLYŠ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326F23-441A-4BE3-8817-DC231F48D039}" type="parTrans" cxnId="{6F1590C0-AC8D-467A-9449-61FF6797C417}">
      <dgm:prSet/>
      <dgm:spPr/>
      <dgm:t>
        <a:bodyPr/>
        <a:lstStyle/>
        <a:p>
          <a:endParaRPr lang="cs-CZ"/>
        </a:p>
      </dgm:t>
    </dgm:pt>
    <dgm:pt modelId="{BA0F4773-944A-48DA-96FB-8AA92CC6A748}" type="sibTrans" cxnId="{6F1590C0-AC8D-467A-9449-61FF6797C417}">
      <dgm:prSet/>
      <dgm:spPr/>
      <dgm:t>
        <a:bodyPr/>
        <a:lstStyle/>
        <a:p>
          <a:endParaRPr lang="cs-CZ"/>
        </a:p>
      </dgm:t>
    </dgm:pt>
    <dgm:pt modelId="{07F2AFCA-24CB-41B8-98C3-BE0E5E0265C7}" type="pres">
      <dgm:prSet presAssocID="{3796D8F7-026B-40C5-9C2B-A2303A5B3B1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834D398F-BBA5-4A0F-A225-07862B9BD5B3}" type="pres">
      <dgm:prSet presAssocID="{16041441-DCE0-4534-9CD4-3F688652A5B4}" presName="compNode" presStyleCnt="0"/>
      <dgm:spPr/>
    </dgm:pt>
    <dgm:pt modelId="{7542469D-875F-469A-BD82-062F7A12E4FE}" type="pres">
      <dgm:prSet presAssocID="{16041441-DCE0-4534-9CD4-3F688652A5B4}" presName="dummyConnPt" presStyleCnt="0"/>
      <dgm:spPr/>
    </dgm:pt>
    <dgm:pt modelId="{5D96D337-9B59-4980-9A3F-3502C0335771}" type="pres">
      <dgm:prSet presAssocID="{16041441-DCE0-4534-9CD4-3F688652A5B4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18CE98-1ADF-4917-B8D9-D750CE07B56D}" type="pres">
      <dgm:prSet presAssocID="{950AB38D-EC95-4FA2-8B4A-B6DC5FA9B780}" presName="sibTrans" presStyleLbl="bgSibTrans2D1" presStyleIdx="0" presStyleCnt="12"/>
      <dgm:spPr/>
      <dgm:t>
        <a:bodyPr/>
        <a:lstStyle/>
        <a:p>
          <a:endParaRPr lang="cs-CZ"/>
        </a:p>
      </dgm:t>
    </dgm:pt>
    <dgm:pt modelId="{0C740916-9BEC-4A9A-AE04-D8E83416C0F2}" type="pres">
      <dgm:prSet presAssocID="{48AF6CBF-7AE9-47D8-8754-4D4FBF9B39FC}" presName="compNode" presStyleCnt="0"/>
      <dgm:spPr/>
    </dgm:pt>
    <dgm:pt modelId="{B8800246-E45A-4940-B91E-6009AF9B4F19}" type="pres">
      <dgm:prSet presAssocID="{48AF6CBF-7AE9-47D8-8754-4D4FBF9B39FC}" presName="dummyConnPt" presStyleCnt="0"/>
      <dgm:spPr/>
    </dgm:pt>
    <dgm:pt modelId="{C1D7C07A-BCBB-4EA3-9139-FED20AC6A1FA}" type="pres">
      <dgm:prSet presAssocID="{48AF6CBF-7AE9-47D8-8754-4D4FBF9B39F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541F97-D17B-4C03-8360-6DDB0D6F7101}" type="pres">
      <dgm:prSet presAssocID="{A51E72DE-3DE8-42D1-9E23-C1887F97C492}" presName="sibTrans" presStyleLbl="bgSibTrans2D1" presStyleIdx="1" presStyleCnt="12"/>
      <dgm:spPr/>
      <dgm:t>
        <a:bodyPr/>
        <a:lstStyle/>
        <a:p>
          <a:endParaRPr lang="cs-CZ"/>
        </a:p>
      </dgm:t>
    </dgm:pt>
    <dgm:pt modelId="{1007D4BD-2673-482D-A405-BC073E6ED0F4}" type="pres">
      <dgm:prSet presAssocID="{D069B462-9EEC-4847-85C1-C74CD112FEF4}" presName="compNode" presStyleCnt="0"/>
      <dgm:spPr/>
    </dgm:pt>
    <dgm:pt modelId="{53FD2356-7F99-406B-8005-FEB36C21BE65}" type="pres">
      <dgm:prSet presAssocID="{D069B462-9EEC-4847-85C1-C74CD112FEF4}" presName="dummyConnPt" presStyleCnt="0"/>
      <dgm:spPr/>
    </dgm:pt>
    <dgm:pt modelId="{E6DF64E4-857A-4C33-B818-9D50C48FD62B}" type="pres">
      <dgm:prSet presAssocID="{D069B462-9EEC-4847-85C1-C74CD112FEF4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5BA00A-4DB1-4909-A2F5-58504CF8E49F}" type="pres">
      <dgm:prSet presAssocID="{70B70EC2-4F8C-4DC8-9F4A-AD65791E0958}" presName="sibTrans" presStyleLbl="bgSibTrans2D1" presStyleIdx="2" presStyleCnt="12"/>
      <dgm:spPr/>
      <dgm:t>
        <a:bodyPr/>
        <a:lstStyle/>
        <a:p>
          <a:endParaRPr lang="cs-CZ"/>
        </a:p>
      </dgm:t>
    </dgm:pt>
    <dgm:pt modelId="{04991FFD-ED03-469A-857C-B5BB9579E082}" type="pres">
      <dgm:prSet presAssocID="{B8815564-05C7-4295-A971-F9796148FF6C}" presName="compNode" presStyleCnt="0"/>
      <dgm:spPr/>
    </dgm:pt>
    <dgm:pt modelId="{FE55B3D1-38DD-4A13-BFB7-AD6C7A50E1EA}" type="pres">
      <dgm:prSet presAssocID="{B8815564-05C7-4295-A971-F9796148FF6C}" presName="dummyConnPt" presStyleCnt="0"/>
      <dgm:spPr/>
    </dgm:pt>
    <dgm:pt modelId="{35D7D88B-6B8B-416B-A438-848338AE2E9A}" type="pres">
      <dgm:prSet presAssocID="{B8815564-05C7-4295-A971-F9796148FF6C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D9B28A-6830-4F86-AF5F-20A95B164E8A}" type="pres">
      <dgm:prSet presAssocID="{B20DB568-DDE0-4223-8A6F-258AD7FB3B9C}" presName="sibTrans" presStyleLbl="bgSibTrans2D1" presStyleIdx="3" presStyleCnt="12"/>
      <dgm:spPr/>
      <dgm:t>
        <a:bodyPr/>
        <a:lstStyle/>
        <a:p>
          <a:endParaRPr lang="cs-CZ"/>
        </a:p>
      </dgm:t>
    </dgm:pt>
    <dgm:pt modelId="{61221181-30A5-4109-A670-993B99084802}" type="pres">
      <dgm:prSet presAssocID="{134EC12F-4E8A-4519-9F7B-9EB15219608F}" presName="compNode" presStyleCnt="0"/>
      <dgm:spPr/>
    </dgm:pt>
    <dgm:pt modelId="{31A6E816-3A4F-4360-BE87-7FA754978E18}" type="pres">
      <dgm:prSet presAssocID="{134EC12F-4E8A-4519-9F7B-9EB15219608F}" presName="dummyConnPt" presStyleCnt="0"/>
      <dgm:spPr/>
    </dgm:pt>
    <dgm:pt modelId="{4A3BF7C1-D823-4D53-BE0B-95A34E52CD23}" type="pres">
      <dgm:prSet presAssocID="{134EC12F-4E8A-4519-9F7B-9EB15219608F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0A83F8-5E73-491D-B32E-F4D064196AC2}" type="pres">
      <dgm:prSet presAssocID="{488B33B2-DCB5-4B31-8D23-FCA4B2964656}" presName="sibTrans" presStyleLbl="bgSibTrans2D1" presStyleIdx="4" presStyleCnt="12"/>
      <dgm:spPr/>
      <dgm:t>
        <a:bodyPr/>
        <a:lstStyle/>
        <a:p>
          <a:endParaRPr lang="cs-CZ"/>
        </a:p>
      </dgm:t>
    </dgm:pt>
    <dgm:pt modelId="{A6D7CD85-3511-4484-BA0F-E430AC47948A}" type="pres">
      <dgm:prSet presAssocID="{92DE26D5-59B6-46D3-B3C4-5F9C6F656F1F}" presName="compNode" presStyleCnt="0"/>
      <dgm:spPr/>
    </dgm:pt>
    <dgm:pt modelId="{15F81718-9BC9-4F2D-9D9A-906CCCCE3BDD}" type="pres">
      <dgm:prSet presAssocID="{92DE26D5-59B6-46D3-B3C4-5F9C6F656F1F}" presName="dummyConnPt" presStyleCnt="0"/>
      <dgm:spPr/>
    </dgm:pt>
    <dgm:pt modelId="{90BE1CD6-A9DC-4479-9218-4F769F18586B}" type="pres">
      <dgm:prSet presAssocID="{92DE26D5-59B6-46D3-B3C4-5F9C6F656F1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52702-4BE1-4C1D-9056-86ACDC4FBCAE}" type="pres">
      <dgm:prSet presAssocID="{FC067457-CBDB-4FC3-9165-7C70E509F11E}" presName="sibTrans" presStyleLbl="bgSibTrans2D1" presStyleIdx="5" presStyleCnt="12"/>
      <dgm:spPr/>
      <dgm:t>
        <a:bodyPr/>
        <a:lstStyle/>
        <a:p>
          <a:endParaRPr lang="cs-CZ"/>
        </a:p>
      </dgm:t>
    </dgm:pt>
    <dgm:pt modelId="{2BDBEF5F-1BF4-4394-BC51-F341EE7007A2}" type="pres">
      <dgm:prSet presAssocID="{2200E3CB-32DC-4C75-B239-625422875D36}" presName="compNode" presStyleCnt="0"/>
      <dgm:spPr/>
    </dgm:pt>
    <dgm:pt modelId="{15DC19B3-BF76-4779-A795-ABF183B76532}" type="pres">
      <dgm:prSet presAssocID="{2200E3CB-32DC-4C75-B239-625422875D36}" presName="dummyConnPt" presStyleCnt="0"/>
      <dgm:spPr/>
    </dgm:pt>
    <dgm:pt modelId="{448DEBFA-0DC2-445F-80A4-AE901D3E71D9}" type="pres">
      <dgm:prSet presAssocID="{2200E3CB-32DC-4C75-B239-625422875D36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83254D-9924-4070-AFDB-C771C42AC307}" type="pres">
      <dgm:prSet presAssocID="{B82D46EF-9C3F-4E34-A124-445F8B19B4E3}" presName="sibTrans" presStyleLbl="bgSibTrans2D1" presStyleIdx="6" presStyleCnt="12"/>
      <dgm:spPr/>
      <dgm:t>
        <a:bodyPr/>
        <a:lstStyle/>
        <a:p>
          <a:endParaRPr lang="cs-CZ"/>
        </a:p>
      </dgm:t>
    </dgm:pt>
    <dgm:pt modelId="{B585F05F-2703-494E-9F9D-FB459DB2A603}" type="pres">
      <dgm:prSet presAssocID="{FBA90DD0-B516-49B4-987D-23F328D8AABE}" presName="compNode" presStyleCnt="0"/>
      <dgm:spPr/>
    </dgm:pt>
    <dgm:pt modelId="{3A40EBF2-7343-4230-B7BC-229C6EB9AE5C}" type="pres">
      <dgm:prSet presAssocID="{FBA90DD0-B516-49B4-987D-23F328D8AABE}" presName="dummyConnPt" presStyleCnt="0"/>
      <dgm:spPr/>
    </dgm:pt>
    <dgm:pt modelId="{0AD68B0A-DE64-4816-9F20-05721EA959A5}" type="pres">
      <dgm:prSet presAssocID="{FBA90DD0-B516-49B4-987D-23F328D8AABE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989328-D5A0-48A3-925A-281FADC48845}" type="pres">
      <dgm:prSet presAssocID="{A2DB116F-69A4-457A-AE4D-3BCB9BE98A15}" presName="sibTrans" presStyleLbl="bgSibTrans2D1" presStyleIdx="7" presStyleCnt="12"/>
      <dgm:spPr/>
      <dgm:t>
        <a:bodyPr/>
        <a:lstStyle/>
        <a:p>
          <a:endParaRPr lang="cs-CZ"/>
        </a:p>
      </dgm:t>
    </dgm:pt>
    <dgm:pt modelId="{F6790A5B-D876-4A61-9383-583086C0A548}" type="pres">
      <dgm:prSet presAssocID="{3BBF10B9-7CC2-4D4F-AF5D-57038453D936}" presName="compNode" presStyleCnt="0"/>
      <dgm:spPr/>
    </dgm:pt>
    <dgm:pt modelId="{61007E72-EA52-4667-B05C-64D820308EA5}" type="pres">
      <dgm:prSet presAssocID="{3BBF10B9-7CC2-4D4F-AF5D-57038453D936}" presName="dummyConnPt" presStyleCnt="0"/>
      <dgm:spPr/>
    </dgm:pt>
    <dgm:pt modelId="{961C58F2-D5B1-419F-AEB9-7779AEBD851F}" type="pres">
      <dgm:prSet presAssocID="{3BBF10B9-7CC2-4D4F-AF5D-57038453D936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F2E13B-3289-4F5C-BD26-CB752AC01F8C}" type="pres">
      <dgm:prSet presAssocID="{0B121CD9-D6AC-4785-82CF-5C7CF8C497C6}" presName="sibTrans" presStyleLbl="bgSibTrans2D1" presStyleIdx="8" presStyleCnt="12"/>
      <dgm:spPr/>
      <dgm:t>
        <a:bodyPr/>
        <a:lstStyle/>
        <a:p>
          <a:endParaRPr lang="cs-CZ"/>
        </a:p>
      </dgm:t>
    </dgm:pt>
    <dgm:pt modelId="{34A65B47-EF2A-4717-BA2B-290A447D737D}" type="pres">
      <dgm:prSet presAssocID="{BD818210-F94F-4CC1-A662-EF3EC89467CE}" presName="compNode" presStyleCnt="0"/>
      <dgm:spPr/>
    </dgm:pt>
    <dgm:pt modelId="{62A4AE7B-3AB8-40A2-B65B-921FFBF5F4FD}" type="pres">
      <dgm:prSet presAssocID="{BD818210-F94F-4CC1-A662-EF3EC89467CE}" presName="dummyConnPt" presStyleCnt="0"/>
      <dgm:spPr/>
    </dgm:pt>
    <dgm:pt modelId="{2CFC7084-28F5-40C3-B0E6-A3C5F88B80D3}" type="pres">
      <dgm:prSet presAssocID="{BD818210-F94F-4CC1-A662-EF3EC89467CE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FB1B38-03A4-41EB-880B-8607F5DBCC89}" type="pres">
      <dgm:prSet presAssocID="{88D07039-8F98-4B67-A7F2-11BCAF5E39D3}" presName="sibTrans" presStyleLbl="bgSibTrans2D1" presStyleIdx="9" presStyleCnt="12"/>
      <dgm:spPr/>
      <dgm:t>
        <a:bodyPr/>
        <a:lstStyle/>
        <a:p>
          <a:endParaRPr lang="cs-CZ"/>
        </a:p>
      </dgm:t>
    </dgm:pt>
    <dgm:pt modelId="{45D43FD7-7AAD-4642-8114-D8B04C2EB9E7}" type="pres">
      <dgm:prSet presAssocID="{1A73AAC2-4403-4618-B028-8D591E1FDCC4}" presName="compNode" presStyleCnt="0"/>
      <dgm:spPr/>
    </dgm:pt>
    <dgm:pt modelId="{D512B4DC-3329-4712-AABF-00D8D99E61F8}" type="pres">
      <dgm:prSet presAssocID="{1A73AAC2-4403-4618-B028-8D591E1FDCC4}" presName="dummyConnPt" presStyleCnt="0"/>
      <dgm:spPr/>
    </dgm:pt>
    <dgm:pt modelId="{D45CFC0F-BF4E-4CB4-812A-0655F284A34A}" type="pres">
      <dgm:prSet presAssocID="{1A73AAC2-4403-4618-B028-8D591E1FDCC4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9E69B-E488-4ACE-8007-142D8D8B1751}" type="pres">
      <dgm:prSet presAssocID="{ABE404A4-1912-4CDC-8BFA-34C08A0C1137}" presName="sibTrans" presStyleLbl="bgSibTrans2D1" presStyleIdx="10" presStyleCnt="12"/>
      <dgm:spPr/>
      <dgm:t>
        <a:bodyPr/>
        <a:lstStyle/>
        <a:p>
          <a:endParaRPr lang="cs-CZ"/>
        </a:p>
      </dgm:t>
    </dgm:pt>
    <dgm:pt modelId="{BA63BB2B-4296-4BC2-8F11-26C4ADC18EDC}" type="pres">
      <dgm:prSet presAssocID="{B9FC71A9-82BD-4EBE-A55B-A6099630297A}" presName="compNode" presStyleCnt="0"/>
      <dgm:spPr/>
    </dgm:pt>
    <dgm:pt modelId="{341BB3B9-75AA-4FE8-8222-D774134EECCB}" type="pres">
      <dgm:prSet presAssocID="{B9FC71A9-82BD-4EBE-A55B-A6099630297A}" presName="dummyConnPt" presStyleCnt="0"/>
      <dgm:spPr/>
    </dgm:pt>
    <dgm:pt modelId="{3DD7C551-094B-4041-834A-F71A7A0F6CC7}" type="pres">
      <dgm:prSet presAssocID="{B9FC71A9-82BD-4EBE-A55B-A6099630297A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D99A5D-42DC-4377-908E-E1F4295A12A0}" type="pres">
      <dgm:prSet presAssocID="{A3ED9138-A1A5-4144-BA21-9126B8F13F73}" presName="sibTrans" presStyleLbl="bgSibTrans2D1" presStyleIdx="11" presStyleCnt="12"/>
      <dgm:spPr/>
      <dgm:t>
        <a:bodyPr/>
        <a:lstStyle/>
        <a:p>
          <a:endParaRPr lang="cs-CZ"/>
        </a:p>
      </dgm:t>
    </dgm:pt>
    <dgm:pt modelId="{8EE43597-A041-4148-ADD0-A5BA3E7D7C52}" type="pres">
      <dgm:prSet presAssocID="{D54AFB50-676A-4655-A0AB-8582FEA922A3}" presName="compNode" presStyleCnt="0"/>
      <dgm:spPr/>
    </dgm:pt>
    <dgm:pt modelId="{86F3C003-61F8-4FA5-B52C-FE443B30A3AA}" type="pres">
      <dgm:prSet presAssocID="{D54AFB50-676A-4655-A0AB-8582FEA922A3}" presName="dummyConnPt" presStyleCnt="0"/>
      <dgm:spPr/>
    </dgm:pt>
    <dgm:pt modelId="{8215EC67-3272-405F-B873-0088048CD8C4}" type="pres">
      <dgm:prSet presAssocID="{D54AFB50-676A-4655-A0AB-8582FEA922A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F1E336-6380-4FBD-B53E-1FDA99FE3607}" srcId="{3796D8F7-026B-40C5-9C2B-A2303A5B3B1D}" destId="{BD818210-F94F-4CC1-A662-EF3EC89467CE}" srcOrd="9" destOrd="0" parTransId="{54B91DEC-FD9C-46DA-91D9-D91482EEDC17}" sibTransId="{88D07039-8F98-4B67-A7F2-11BCAF5E39D3}"/>
    <dgm:cxn modelId="{A5179464-DA17-4B10-8C7C-FF43ABC4A9A6}" type="presOf" srcId="{88D07039-8F98-4B67-A7F2-11BCAF5E39D3}" destId="{17FB1B38-03A4-41EB-880B-8607F5DBCC89}" srcOrd="0" destOrd="0" presId="urn:microsoft.com/office/officeart/2005/8/layout/bProcess4"/>
    <dgm:cxn modelId="{21F9A9EB-31D0-4F3B-851E-A081DA26FA27}" srcId="{3796D8F7-026B-40C5-9C2B-A2303A5B3B1D}" destId="{134EC12F-4E8A-4519-9F7B-9EB15219608F}" srcOrd="4" destOrd="0" parTransId="{56EED541-913B-4A4F-8FB9-BE495CFEEF44}" sibTransId="{488B33B2-DCB5-4B31-8D23-FCA4B2964656}"/>
    <dgm:cxn modelId="{6E36E04C-D99E-4F2E-9FD9-BE12F575FB37}" type="presOf" srcId="{134EC12F-4E8A-4519-9F7B-9EB15219608F}" destId="{4A3BF7C1-D823-4D53-BE0B-95A34E52CD23}" srcOrd="0" destOrd="0" presId="urn:microsoft.com/office/officeart/2005/8/layout/bProcess4"/>
    <dgm:cxn modelId="{471625B9-4407-4504-BBF4-DB07CBC0B1EA}" srcId="{3796D8F7-026B-40C5-9C2B-A2303A5B3B1D}" destId="{2200E3CB-32DC-4C75-B239-625422875D36}" srcOrd="6" destOrd="0" parTransId="{41E37851-A1BE-45D7-BEC1-ED6F45CB3D78}" sibTransId="{B82D46EF-9C3F-4E34-A124-445F8B19B4E3}"/>
    <dgm:cxn modelId="{E62C46B8-FA54-4491-B856-2FDBCD5A44AD}" type="presOf" srcId="{A51E72DE-3DE8-42D1-9E23-C1887F97C492}" destId="{F2541F97-D17B-4C03-8360-6DDB0D6F7101}" srcOrd="0" destOrd="0" presId="urn:microsoft.com/office/officeart/2005/8/layout/bProcess4"/>
    <dgm:cxn modelId="{6F1590C0-AC8D-467A-9449-61FF6797C417}" srcId="{3796D8F7-026B-40C5-9C2B-A2303A5B3B1D}" destId="{D54AFB50-676A-4655-A0AB-8582FEA922A3}" srcOrd="12" destOrd="0" parTransId="{EF326F23-441A-4BE3-8817-DC231F48D039}" sibTransId="{BA0F4773-944A-48DA-96FB-8AA92CC6A748}"/>
    <dgm:cxn modelId="{EB5AD152-303A-4B1E-9176-2D21248B04AA}" srcId="{3796D8F7-026B-40C5-9C2B-A2303A5B3B1D}" destId="{16041441-DCE0-4534-9CD4-3F688652A5B4}" srcOrd="0" destOrd="0" parTransId="{29622708-5A82-494F-8BD9-2BEBA81A2060}" sibTransId="{950AB38D-EC95-4FA2-8B4A-B6DC5FA9B780}"/>
    <dgm:cxn modelId="{7008E9C5-F137-44A3-BBB9-FAFF58E78C4F}" type="presOf" srcId="{BD818210-F94F-4CC1-A662-EF3EC89467CE}" destId="{2CFC7084-28F5-40C3-B0E6-A3C5F88B80D3}" srcOrd="0" destOrd="0" presId="urn:microsoft.com/office/officeart/2005/8/layout/bProcess4"/>
    <dgm:cxn modelId="{ED0644F3-E924-46F7-976E-C361DDF56A09}" type="presOf" srcId="{B9FC71A9-82BD-4EBE-A55B-A6099630297A}" destId="{3DD7C551-094B-4041-834A-F71A7A0F6CC7}" srcOrd="0" destOrd="0" presId="urn:microsoft.com/office/officeart/2005/8/layout/bProcess4"/>
    <dgm:cxn modelId="{573A88D7-2D76-4B44-81DD-1B39CE8D05A7}" type="presOf" srcId="{B82D46EF-9C3F-4E34-A124-445F8B19B4E3}" destId="{4B83254D-9924-4070-AFDB-C771C42AC307}" srcOrd="0" destOrd="0" presId="urn:microsoft.com/office/officeart/2005/8/layout/bProcess4"/>
    <dgm:cxn modelId="{9746F4A3-B4D8-49F8-B2F2-96956287F6BE}" srcId="{3796D8F7-026B-40C5-9C2B-A2303A5B3B1D}" destId="{48AF6CBF-7AE9-47D8-8754-4D4FBF9B39FC}" srcOrd="1" destOrd="0" parTransId="{1CAB8AB3-DE4F-44CD-AAAC-4FD0D0A060B8}" sibTransId="{A51E72DE-3DE8-42D1-9E23-C1887F97C492}"/>
    <dgm:cxn modelId="{52201DC2-B4F1-43B0-992C-9D4FF8EFAC99}" type="presOf" srcId="{3BBF10B9-7CC2-4D4F-AF5D-57038453D936}" destId="{961C58F2-D5B1-419F-AEB9-7779AEBD851F}" srcOrd="0" destOrd="0" presId="urn:microsoft.com/office/officeart/2005/8/layout/bProcess4"/>
    <dgm:cxn modelId="{71A8E173-0080-4003-859C-97BA2D08131E}" srcId="{3796D8F7-026B-40C5-9C2B-A2303A5B3B1D}" destId="{B8815564-05C7-4295-A971-F9796148FF6C}" srcOrd="3" destOrd="0" parTransId="{B81206C8-E85C-4C45-9D0D-F2FCB3BA5B9C}" sibTransId="{B20DB568-DDE0-4223-8A6F-258AD7FB3B9C}"/>
    <dgm:cxn modelId="{7C134D07-F789-4C0B-9222-6321A9A466CA}" srcId="{3796D8F7-026B-40C5-9C2B-A2303A5B3B1D}" destId="{1A73AAC2-4403-4618-B028-8D591E1FDCC4}" srcOrd="10" destOrd="0" parTransId="{B794ADD8-E7FA-4962-B101-4DE3D57B9650}" sibTransId="{ABE404A4-1912-4CDC-8BFA-34C08A0C1137}"/>
    <dgm:cxn modelId="{EA059529-EB53-48A7-9CB4-1E63A247FC59}" type="presOf" srcId="{48AF6CBF-7AE9-47D8-8754-4D4FBF9B39FC}" destId="{C1D7C07A-BCBB-4EA3-9139-FED20AC6A1FA}" srcOrd="0" destOrd="0" presId="urn:microsoft.com/office/officeart/2005/8/layout/bProcess4"/>
    <dgm:cxn modelId="{7534E4B1-F668-41BF-80AB-00A8E035ED78}" type="presOf" srcId="{A2DB116F-69A4-457A-AE4D-3BCB9BE98A15}" destId="{86989328-D5A0-48A3-925A-281FADC48845}" srcOrd="0" destOrd="0" presId="urn:microsoft.com/office/officeart/2005/8/layout/bProcess4"/>
    <dgm:cxn modelId="{3985662D-9139-479F-AE8D-A85CD10DCEA5}" type="presOf" srcId="{1A73AAC2-4403-4618-B028-8D591E1FDCC4}" destId="{D45CFC0F-BF4E-4CB4-812A-0655F284A34A}" srcOrd="0" destOrd="0" presId="urn:microsoft.com/office/officeart/2005/8/layout/bProcess4"/>
    <dgm:cxn modelId="{CE03683C-F398-4A76-930B-5F122C87310A}" type="presOf" srcId="{D54AFB50-676A-4655-A0AB-8582FEA922A3}" destId="{8215EC67-3272-405F-B873-0088048CD8C4}" srcOrd="0" destOrd="0" presId="urn:microsoft.com/office/officeart/2005/8/layout/bProcess4"/>
    <dgm:cxn modelId="{3C4058F0-0A2A-4F1A-A9C2-2319F49B9A9D}" type="presOf" srcId="{2200E3CB-32DC-4C75-B239-625422875D36}" destId="{448DEBFA-0DC2-445F-80A4-AE901D3E71D9}" srcOrd="0" destOrd="0" presId="urn:microsoft.com/office/officeart/2005/8/layout/bProcess4"/>
    <dgm:cxn modelId="{BD038802-F5EC-4A4E-AC93-B78AC342A20D}" type="presOf" srcId="{3796D8F7-026B-40C5-9C2B-A2303A5B3B1D}" destId="{07F2AFCA-24CB-41B8-98C3-BE0E5E0265C7}" srcOrd="0" destOrd="0" presId="urn:microsoft.com/office/officeart/2005/8/layout/bProcess4"/>
    <dgm:cxn modelId="{3DFE7A7F-C3F9-418A-8B2F-A1605A95C848}" type="presOf" srcId="{D069B462-9EEC-4847-85C1-C74CD112FEF4}" destId="{E6DF64E4-857A-4C33-B818-9D50C48FD62B}" srcOrd="0" destOrd="0" presId="urn:microsoft.com/office/officeart/2005/8/layout/bProcess4"/>
    <dgm:cxn modelId="{F6BC9C5A-7590-49C6-8367-01063FA91A9B}" type="presOf" srcId="{950AB38D-EC95-4FA2-8B4A-B6DC5FA9B780}" destId="{A218CE98-1ADF-4917-B8D9-D750CE07B56D}" srcOrd="0" destOrd="0" presId="urn:microsoft.com/office/officeart/2005/8/layout/bProcess4"/>
    <dgm:cxn modelId="{41454BCB-1FCD-40E2-8D8F-617B67AAD419}" type="presOf" srcId="{16041441-DCE0-4534-9CD4-3F688652A5B4}" destId="{5D96D337-9B59-4980-9A3F-3502C0335771}" srcOrd="0" destOrd="0" presId="urn:microsoft.com/office/officeart/2005/8/layout/bProcess4"/>
    <dgm:cxn modelId="{126F7379-F88D-403D-83A8-A1197C0D4021}" type="presOf" srcId="{70B70EC2-4F8C-4DC8-9F4A-AD65791E0958}" destId="{A25BA00A-4DB1-4909-A2F5-58504CF8E49F}" srcOrd="0" destOrd="0" presId="urn:microsoft.com/office/officeart/2005/8/layout/bProcess4"/>
    <dgm:cxn modelId="{23FC1FB4-EEFD-47CF-B7C1-96F11EFA1400}" srcId="{3796D8F7-026B-40C5-9C2B-A2303A5B3B1D}" destId="{3BBF10B9-7CC2-4D4F-AF5D-57038453D936}" srcOrd="8" destOrd="0" parTransId="{3F301D45-7867-459D-93B5-ECE3934E772D}" sibTransId="{0B121CD9-D6AC-4785-82CF-5C7CF8C497C6}"/>
    <dgm:cxn modelId="{459763E0-9514-44B8-B820-F7FBAB58AB19}" type="presOf" srcId="{0B121CD9-D6AC-4785-82CF-5C7CF8C497C6}" destId="{3EF2E13B-3289-4F5C-BD26-CB752AC01F8C}" srcOrd="0" destOrd="0" presId="urn:microsoft.com/office/officeart/2005/8/layout/bProcess4"/>
    <dgm:cxn modelId="{A4D19EB9-6BB5-4E20-B454-B4BCF4B7EDBC}" srcId="{3796D8F7-026B-40C5-9C2B-A2303A5B3B1D}" destId="{B9FC71A9-82BD-4EBE-A55B-A6099630297A}" srcOrd="11" destOrd="0" parTransId="{BB238A98-B908-4B32-A60F-BBE591076AC6}" sibTransId="{A3ED9138-A1A5-4144-BA21-9126B8F13F73}"/>
    <dgm:cxn modelId="{F88B6256-07F7-4805-9A47-B42C498546C3}" type="presOf" srcId="{B20DB568-DDE0-4223-8A6F-258AD7FB3B9C}" destId="{62D9B28A-6830-4F86-AF5F-20A95B164E8A}" srcOrd="0" destOrd="0" presId="urn:microsoft.com/office/officeart/2005/8/layout/bProcess4"/>
    <dgm:cxn modelId="{2E33E9B0-6D00-4D1F-98BF-A217E3E902F4}" type="presOf" srcId="{B8815564-05C7-4295-A971-F9796148FF6C}" destId="{35D7D88B-6B8B-416B-A438-848338AE2E9A}" srcOrd="0" destOrd="0" presId="urn:microsoft.com/office/officeart/2005/8/layout/bProcess4"/>
    <dgm:cxn modelId="{7FEA9C43-974D-44E2-BBB1-CA0521BEEE23}" type="presOf" srcId="{FC067457-CBDB-4FC3-9165-7C70E509F11E}" destId="{90B52702-4BE1-4C1D-9056-86ACDC4FBCAE}" srcOrd="0" destOrd="0" presId="urn:microsoft.com/office/officeart/2005/8/layout/bProcess4"/>
    <dgm:cxn modelId="{F6480E12-61E6-4F0A-8F14-4A136BF5602D}" srcId="{3796D8F7-026B-40C5-9C2B-A2303A5B3B1D}" destId="{D069B462-9EEC-4847-85C1-C74CD112FEF4}" srcOrd="2" destOrd="0" parTransId="{BCF90A28-065A-439B-9CA3-A38D3C26B3FA}" sibTransId="{70B70EC2-4F8C-4DC8-9F4A-AD65791E0958}"/>
    <dgm:cxn modelId="{24704F3E-6D56-4881-9F15-445E5133AD72}" type="presOf" srcId="{488B33B2-DCB5-4B31-8D23-FCA4B2964656}" destId="{A20A83F8-5E73-491D-B32E-F4D064196AC2}" srcOrd="0" destOrd="0" presId="urn:microsoft.com/office/officeart/2005/8/layout/bProcess4"/>
    <dgm:cxn modelId="{59DF44EA-9A38-4C8F-941B-4A3850B8319F}" srcId="{3796D8F7-026B-40C5-9C2B-A2303A5B3B1D}" destId="{92DE26D5-59B6-46D3-B3C4-5F9C6F656F1F}" srcOrd="5" destOrd="0" parTransId="{3AC9FDAA-2164-4429-BFF5-3AC2C9F2FC00}" sibTransId="{FC067457-CBDB-4FC3-9165-7C70E509F11E}"/>
    <dgm:cxn modelId="{742C0056-9DF9-4B89-961E-1DDFE89AC0EF}" srcId="{3796D8F7-026B-40C5-9C2B-A2303A5B3B1D}" destId="{FBA90DD0-B516-49B4-987D-23F328D8AABE}" srcOrd="7" destOrd="0" parTransId="{B2A57B33-D116-4620-8659-7F86FAA66BEF}" sibTransId="{A2DB116F-69A4-457A-AE4D-3BCB9BE98A15}"/>
    <dgm:cxn modelId="{F43F5615-FF46-4360-A1DB-A57A8FB88228}" type="presOf" srcId="{FBA90DD0-B516-49B4-987D-23F328D8AABE}" destId="{0AD68B0A-DE64-4816-9F20-05721EA959A5}" srcOrd="0" destOrd="0" presId="urn:microsoft.com/office/officeart/2005/8/layout/bProcess4"/>
    <dgm:cxn modelId="{7EE0F9A1-37B7-426A-A5A4-A02580A934A7}" type="presOf" srcId="{92DE26D5-59B6-46D3-B3C4-5F9C6F656F1F}" destId="{90BE1CD6-A9DC-4479-9218-4F769F18586B}" srcOrd="0" destOrd="0" presId="urn:microsoft.com/office/officeart/2005/8/layout/bProcess4"/>
    <dgm:cxn modelId="{63F874E6-C1B8-48C3-98DC-5657569C3F05}" type="presOf" srcId="{ABE404A4-1912-4CDC-8BFA-34C08A0C1137}" destId="{A799E69B-E488-4ACE-8007-142D8D8B1751}" srcOrd="0" destOrd="0" presId="urn:microsoft.com/office/officeart/2005/8/layout/bProcess4"/>
    <dgm:cxn modelId="{EB6906CE-D5E1-4560-906E-1F709988D1DC}" type="presOf" srcId="{A3ED9138-A1A5-4144-BA21-9126B8F13F73}" destId="{06D99A5D-42DC-4377-908E-E1F4295A12A0}" srcOrd="0" destOrd="0" presId="urn:microsoft.com/office/officeart/2005/8/layout/bProcess4"/>
    <dgm:cxn modelId="{341A10ED-7D0F-4B13-893F-98D2360C8862}" type="presParOf" srcId="{07F2AFCA-24CB-41B8-98C3-BE0E5E0265C7}" destId="{834D398F-BBA5-4A0F-A225-07862B9BD5B3}" srcOrd="0" destOrd="0" presId="urn:microsoft.com/office/officeart/2005/8/layout/bProcess4"/>
    <dgm:cxn modelId="{C1EB2612-6919-4CDB-9A7A-47B5D3CC2958}" type="presParOf" srcId="{834D398F-BBA5-4A0F-A225-07862B9BD5B3}" destId="{7542469D-875F-469A-BD82-062F7A12E4FE}" srcOrd="0" destOrd="0" presId="urn:microsoft.com/office/officeart/2005/8/layout/bProcess4"/>
    <dgm:cxn modelId="{FD7373BB-2585-4A29-9A52-D4C674A6D7B0}" type="presParOf" srcId="{834D398F-BBA5-4A0F-A225-07862B9BD5B3}" destId="{5D96D337-9B59-4980-9A3F-3502C0335771}" srcOrd="1" destOrd="0" presId="urn:microsoft.com/office/officeart/2005/8/layout/bProcess4"/>
    <dgm:cxn modelId="{C3E64E29-6047-4CFE-B737-DA6CFA3FDC30}" type="presParOf" srcId="{07F2AFCA-24CB-41B8-98C3-BE0E5E0265C7}" destId="{A218CE98-1ADF-4917-B8D9-D750CE07B56D}" srcOrd="1" destOrd="0" presId="urn:microsoft.com/office/officeart/2005/8/layout/bProcess4"/>
    <dgm:cxn modelId="{15F3A886-9136-4B36-AD3C-5A68F0F2F11F}" type="presParOf" srcId="{07F2AFCA-24CB-41B8-98C3-BE0E5E0265C7}" destId="{0C740916-9BEC-4A9A-AE04-D8E83416C0F2}" srcOrd="2" destOrd="0" presId="urn:microsoft.com/office/officeart/2005/8/layout/bProcess4"/>
    <dgm:cxn modelId="{46F7B390-D528-44D6-A53F-7A98B7C9249F}" type="presParOf" srcId="{0C740916-9BEC-4A9A-AE04-D8E83416C0F2}" destId="{B8800246-E45A-4940-B91E-6009AF9B4F19}" srcOrd="0" destOrd="0" presId="urn:microsoft.com/office/officeart/2005/8/layout/bProcess4"/>
    <dgm:cxn modelId="{F2F21D69-A8FB-423E-A64A-5BC16D0BB5DC}" type="presParOf" srcId="{0C740916-9BEC-4A9A-AE04-D8E83416C0F2}" destId="{C1D7C07A-BCBB-4EA3-9139-FED20AC6A1FA}" srcOrd="1" destOrd="0" presId="urn:microsoft.com/office/officeart/2005/8/layout/bProcess4"/>
    <dgm:cxn modelId="{5D220DF2-3DCF-4181-B1D2-0B85B645D3C5}" type="presParOf" srcId="{07F2AFCA-24CB-41B8-98C3-BE0E5E0265C7}" destId="{F2541F97-D17B-4C03-8360-6DDB0D6F7101}" srcOrd="3" destOrd="0" presId="urn:microsoft.com/office/officeart/2005/8/layout/bProcess4"/>
    <dgm:cxn modelId="{6F7CEE37-B954-4042-9F1A-A92D89770A2D}" type="presParOf" srcId="{07F2AFCA-24CB-41B8-98C3-BE0E5E0265C7}" destId="{1007D4BD-2673-482D-A405-BC073E6ED0F4}" srcOrd="4" destOrd="0" presId="urn:microsoft.com/office/officeart/2005/8/layout/bProcess4"/>
    <dgm:cxn modelId="{CAEB6C5F-C37C-4DD5-89B1-BD1B52284BA4}" type="presParOf" srcId="{1007D4BD-2673-482D-A405-BC073E6ED0F4}" destId="{53FD2356-7F99-406B-8005-FEB36C21BE65}" srcOrd="0" destOrd="0" presId="urn:microsoft.com/office/officeart/2005/8/layout/bProcess4"/>
    <dgm:cxn modelId="{54B82637-D08D-4B9C-8230-ADC3C697E63A}" type="presParOf" srcId="{1007D4BD-2673-482D-A405-BC073E6ED0F4}" destId="{E6DF64E4-857A-4C33-B818-9D50C48FD62B}" srcOrd="1" destOrd="0" presId="urn:microsoft.com/office/officeart/2005/8/layout/bProcess4"/>
    <dgm:cxn modelId="{B469EFE4-8006-4642-9EF0-6B3466AB2A91}" type="presParOf" srcId="{07F2AFCA-24CB-41B8-98C3-BE0E5E0265C7}" destId="{A25BA00A-4DB1-4909-A2F5-58504CF8E49F}" srcOrd="5" destOrd="0" presId="urn:microsoft.com/office/officeart/2005/8/layout/bProcess4"/>
    <dgm:cxn modelId="{B830F7FE-9717-4840-BE6C-412E2B83368D}" type="presParOf" srcId="{07F2AFCA-24CB-41B8-98C3-BE0E5E0265C7}" destId="{04991FFD-ED03-469A-857C-B5BB9579E082}" srcOrd="6" destOrd="0" presId="urn:microsoft.com/office/officeart/2005/8/layout/bProcess4"/>
    <dgm:cxn modelId="{C56BDD88-4089-4A2D-8EB8-A6F24572C920}" type="presParOf" srcId="{04991FFD-ED03-469A-857C-B5BB9579E082}" destId="{FE55B3D1-38DD-4A13-BFB7-AD6C7A50E1EA}" srcOrd="0" destOrd="0" presId="urn:microsoft.com/office/officeart/2005/8/layout/bProcess4"/>
    <dgm:cxn modelId="{8A6B101D-0D54-4A68-BAE8-F7DED976C87E}" type="presParOf" srcId="{04991FFD-ED03-469A-857C-B5BB9579E082}" destId="{35D7D88B-6B8B-416B-A438-848338AE2E9A}" srcOrd="1" destOrd="0" presId="urn:microsoft.com/office/officeart/2005/8/layout/bProcess4"/>
    <dgm:cxn modelId="{EFA6F39D-ABBE-421A-A7D4-48EDD4FEC603}" type="presParOf" srcId="{07F2AFCA-24CB-41B8-98C3-BE0E5E0265C7}" destId="{62D9B28A-6830-4F86-AF5F-20A95B164E8A}" srcOrd="7" destOrd="0" presId="urn:microsoft.com/office/officeart/2005/8/layout/bProcess4"/>
    <dgm:cxn modelId="{12E302C6-FCF5-484D-B142-E8EF215DC65E}" type="presParOf" srcId="{07F2AFCA-24CB-41B8-98C3-BE0E5E0265C7}" destId="{61221181-30A5-4109-A670-993B99084802}" srcOrd="8" destOrd="0" presId="urn:microsoft.com/office/officeart/2005/8/layout/bProcess4"/>
    <dgm:cxn modelId="{EEE65AE7-306A-488A-A278-1C5598997C29}" type="presParOf" srcId="{61221181-30A5-4109-A670-993B99084802}" destId="{31A6E816-3A4F-4360-BE87-7FA754978E18}" srcOrd="0" destOrd="0" presId="urn:microsoft.com/office/officeart/2005/8/layout/bProcess4"/>
    <dgm:cxn modelId="{9C67E4D6-AADB-4533-BA16-F0E40742AAA2}" type="presParOf" srcId="{61221181-30A5-4109-A670-993B99084802}" destId="{4A3BF7C1-D823-4D53-BE0B-95A34E52CD23}" srcOrd="1" destOrd="0" presId="urn:microsoft.com/office/officeart/2005/8/layout/bProcess4"/>
    <dgm:cxn modelId="{93954732-EB2A-4D26-9912-CE5B03CE1CB4}" type="presParOf" srcId="{07F2AFCA-24CB-41B8-98C3-BE0E5E0265C7}" destId="{A20A83F8-5E73-491D-B32E-F4D064196AC2}" srcOrd="9" destOrd="0" presId="urn:microsoft.com/office/officeart/2005/8/layout/bProcess4"/>
    <dgm:cxn modelId="{049251EC-8348-4939-A831-F6D865DB0E84}" type="presParOf" srcId="{07F2AFCA-24CB-41B8-98C3-BE0E5E0265C7}" destId="{A6D7CD85-3511-4484-BA0F-E430AC47948A}" srcOrd="10" destOrd="0" presId="urn:microsoft.com/office/officeart/2005/8/layout/bProcess4"/>
    <dgm:cxn modelId="{AE5816CC-1D92-4F98-8154-588BFC877527}" type="presParOf" srcId="{A6D7CD85-3511-4484-BA0F-E430AC47948A}" destId="{15F81718-9BC9-4F2D-9D9A-906CCCCE3BDD}" srcOrd="0" destOrd="0" presId="urn:microsoft.com/office/officeart/2005/8/layout/bProcess4"/>
    <dgm:cxn modelId="{CF027E55-532E-4C3A-8C6D-B14B70F94705}" type="presParOf" srcId="{A6D7CD85-3511-4484-BA0F-E430AC47948A}" destId="{90BE1CD6-A9DC-4479-9218-4F769F18586B}" srcOrd="1" destOrd="0" presId="urn:microsoft.com/office/officeart/2005/8/layout/bProcess4"/>
    <dgm:cxn modelId="{C40F0365-EE00-409C-9329-EC8E242E3306}" type="presParOf" srcId="{07F2AFCA-24CB-41B8-98C3-BE0E5E0265C7}" destId="{90B52702-4BE1-4C1D-9056-86ACDC4FBCAE}" srcOrd="11" destOrd="0" presId="urn:microsoft.com/office/officeart/2005/8/layout/bProcess4"/>
    <dgm:cxn modelId="{3616BEEB-B166-420D-92F3-64EED06208AF}" type="presParOf" srcId="{07F2AFCA-24CB-41B8-98C3-BE0E5E0265C7}" destId="{2BDBEF5F-1BF4-4394-BC51-F341EE7007A2}" srcOrd="12" destOrd="0" presId="urn:microsoft.com/office/officeart/2005/8/layout/bProcess4"/>
    <dgm:cxn modelId="{7B57948F-39E3-41BF-8A8E-B9F7914B0966}" type="presParOf" srcId="{2BDBEF5F-1BF4-4394-BC51-F341EE7007A2}" destId="{15DC19B3-BF76-4779-A795-ABF183B76532}" srcOrd="0" destOrd="0" presId="urn:microsoft.com/office/officeart/2005/8/layout/bProcess4"/>
    <dgm:cxn modelId="{02764AF5-1830-4751-94D6-983694FC598A}" type="presParOf" srcId="{2BDBEF5F-1BF4-4394-BC51-F341EE7007A2}" destId="{448DEBFA-0DC2-445F-80A4-AE901D3E71D9}" srcOrd="1" destOrd="0" presId="urn:microsoft.com/office/officeart/2005/8/layout/bProcess4"/>
    <dgm:cxn modelId="{B9C4AC17-D0B5-401B-B1E7-715D14808950}" type="presParOf" srcId="{07F2AFCA-24CB-41B8-98C3-BE0E5E0265C7}" destId="{4B83254D-9924-4070-AFDB-C771C42AC307}" srcOrd="13" destOrd="0" presId="urn:microsoft.com/office/officeart/2005/8/layout/bProcess4"/>
    <dgm:cxn modelId="{5CBA9B07-34DF-4B03-8F85-0ADE45D4F5C8}" type="presParOf" srcId="{07F2AFCA-24CB-41B8-98C3-BE0E5E0265C7}" destId="{B585F05F-2703-494E-9F9D-FB459DB2A603}" srcOrd="14" destOrd="0" presId="urn:microsoft.com/office/officeart/2005/8/layout/bProcess4"/>
    <dgm:cxn modelId="{1F88F522-71DB-4EA5-AB7E-9CC9D0A38F44}" type="presParOf" srcId="{B585F05F-2703-494E-9F9D-FB459DB2A603}" destId="{3A40EBF2-7343-4230-B7BC-229C6EB9AE5C}" srcOrd="0" destOrd="0" presId="urn:microsoft.com/office/officeart/2005/8/layout/bProcess4"/>
    <dgm:cxn modelId="{0B34F0C9-141D-4E95-9942-5B0EF22704AF}" type="presParOf" srcId="{B585F05F-2703-494E-9F9D-FB459DB2A603}" destId="{0AD68B0A-DE64-4816-9F20-05721EA959A5}" srcOrd="1" destOrd="0" presId="urn:microsoft.com/office/officeart/2005/8/layout/bProcess4"/>
    <dgm:cxn modelId="{55C14645-5011-4442-8A17-9E4D25178105}" type="presParOf" srcId="{07F2AFCA-24CB-41B8-98C3-BE0E5E0265C7}" destId="{86989328-D5A0-48A3-925A-281FADC48845}" srcOrd="15" destOrd="0" presId="urn:microsoft.com/office/officeart/2005/8/layout/bProcess4"/>
    <dgm:cxn modelId="{3C03A048-7D6B-4F09-A3C6-7F6354663083}" type="presParOf" srcId="{07F2AFCA-24CB-41B8-98C3-BE0E5E0265C7}" destId="{F6790A5B-D876-4A61-9383-583086C0A548}" srcOrd="16" destOrd="0" presId="urn:microsoft.com/office/officeart/2005/8/layout/bProcess4"/>
    <dgm:cxn modelId="{62AD58E8-35D1-4DD4-89D8-F6DA87223C3C}" type="presParOf" srcId="{F6790A5B-D876-4A61-9383-583086C0A548}" destId="{61007E72-EA52-4667-B05C-64D820308EA5}" srcOrd="0" destOrd="0" presId="urn:microsoft.com/office/officeart/2005/8/layout/bProcess4"/>
    <dgm:cxn modelId="{EEB20096-424B-457E-80EE-A453CFA05D5A}" type="presParOf" srcId="{F6790A5B-D876-4A61-9383-583086C0A548}" destId="{961C58F2-D5B1-419F-AEB9-7779AEBD851F}" srcOrd="1" destOrd="0" presId="urn:microsoft.com/office/officeart/2005/8/layout/bProcess4"/>
    <dgm:cxn modelId="{676ACA12-A9BA-47AA-9441-DF012A3B15A7}" type="presParOf" srcId="{07F2AFCA-24CB-41B8-98C3-BE0E5E0265C7}" destId="{3EF2E13B-3289-4F5C-BD26-CB752AC01F8C}" srcOrd="17" destOrd="0" presId="urn:microsoft.com/office/officeart/2005/8/layout/bProcess4"/>
    <dgm:cxn modelId="{C0D7DC69-2127-4C0C-B2D7-67E092377108}" type="presParOf" srcId="{07F2AFCA-24CB-41B8-98C3-BE0E5E0265C7}" destId="{34A65B47-EF2A-4717-BA2B-290A447D737D}" srcOrd="18" destOrd="0" presId="urn:microsoft.com/office/officeart/2005/8/layout/bProcess4"/>
    <dgm:cxn modelId="{0AA5110F-4033-49AF-80B7-62D18BBDE304}" type="presParOf" srcId="{34A65B47-EF2A-4717-BA2B-290A447D737D}" destId="{62A4AE7B-3AB8-40A2-B65B-921FFBF5F4FD}" srcOrd="0" destOrd="0" presId="urn:microsoft.com/office/officeart/2005/8/layout/bProcess4"/>
    <dgm:cxn modelId="{DADE0849-FE72-49DC-ABFE-C8B56691655E}" type="presParOf" srcId="{34A65B47-EF2A-4717-BA2B-290A447D737D}" destId="{2CFC7084-28F5-40C3-B0E6-A3C5F88B80D3}" srcOrd="1" destOrd="0" presId="urn:microsoft.com/office/officeart/2005/8/layout/bProcess4"/>
    <dgm:cxn modelId="{6BBDB971-121D-412B-9C0B-3BD707C6E85E}" type="presParOf" srcId="{07F2AFCA-24CB-41B8-98C3-BE0E5E0265C7}" destId="{17FB1B38-03A4-41EB-880B-8607F5DBCC89}" srcOrd="19" destOrd="0" presId="urn:microsoft.com/office/officeart/2005/8/layout/bProcess4"/>
    <dgm:cxn modelId="{A421BC37-29C7-4534-B55B-49795BD7179A}" type="presParOf" srcId="{07F2AFCA-24CB-41B8-98C3-BE0E5E0265C7}" destId="{45D43FD7-7AAD-4642-8114-D8B04C2EB9E7}" srcOrd="20" destOrd="0" presId="urn:microsoft.com/office/officeart/2005/8/layout/bProcess4"/>
    <dgm:cxn modelId="{8E996DD3-C0B4-4A32-84D2-61229685BD3F}" type="presParOf" srcId="{45D43FD7-7AAD-4642-8114-D8B04C2EB9E7}" destId="{D512B4DC-3329-4712-AABF-00D8D99E61F8}" srcOrd="0" destOrd="0" presId="urn:microsoft.com/office/officeart/2005/8/layout/bProcess4"/>
    <dgm:cxn modelId="{22BB85D3-A547-4905-BE57-5BC3BECF72D3}" type="presParOf" srcId="{45D43FD7-7AAD-4642-8114-D8B04C2EB9E7}" destId="{D45CFC0F-BF4E-4CB4-812A-0655F284A34A}" srcOrd="1" destOrd="0" presId="urn:microsoft.com/office/officeart/2005/8/layout/bProcess4"/>
    <dgm:cxn modelId="{A7BDCCDA-9641-4FD7-9339-28EEA1C989AD}" type="presParOf" srcId="{07F2AFCA-24CB-41B8-98C3-BE0E5E0265C7}" destId="{A799E69B-E488-4ACE-8007-142D8D8B1751}" srcOrd="21" destOrd="0" presId="urn:microsoft.com/office/officeart/2005/8/layout/bProcess4"/>
    <dgm:cxn modelId="{93AEFEE3-3BD4-459D-94E2-22A57EE51750}" type="presParOf" srcId="{07F2AFCA-24CB-41B8-98C3-BE0E5E0265C7}" destId="{BA63BB2B-4296-4BC2-8F11-26C4ADC18EDC}" srcOrd="22" destOrd="0" presId="urn:microsoft.com/office/officeart/2005/8/layout/bProcess4"/>
    <dgm:cxn modelId="{8A76C32A-D81F-45E8-95F0-D8668F04D68A}" type="presParOf" srcId="{BA63BB2B-4296-4BC2-8F11-26C4ADC18EDC}" destId="{341BB3B9-75AA-4FE8-8222-D774134EECCB}" srcOrd="0" destOrd="0" presId="urn:microsoft.com/office/officeart/2005/8/layout/bProcess4"/>
    <dgm:cxn modelId="{1E5B0131-8DC6-4713-ACEA-6A714EECE2EE}" type="presParOf" srcId="{BA63BB2B-4296-4BC2-8F11-26C4ADC18EDC}" destId="{3DD7C551-094B-4041-834A-F71A7A0F6CC7}" srcOrd="1" destOrd="0" presId="urn:microsoft.com/office/officeart/2005/8/layout/bProcess4"/>
    <dgm:cxn modelId="{6A97E78C-E083-4CE2-9EF9-33EF184C75F3}" type="presParOf" srcId="{07F2AFCA-24CB-41B8-98C3-BE0E5E0265C7}" destId="{06D99A5D-42DC-4377-908E-E1F4295A12A0}" srcOrd="23" destOrd="0" presId="urn:microsoft.com/office/officeart/2005/8/layout/bProcess4"/>
    <dgm:cxn modelId="{E2082CB3-9923-4654-B9A4-6C4016A4A5C2}" type="presParOf" srcId="{07F2AFCA-24CB-41B8-98C3-BE0E5E0265C7}" destId="{8EE43597-A041-4148-ADD0-A5BA3E7D7C52}" srcOrd="24" destOrd="0" presId="urn:microsoft.com/office/officeart/2005/8/layout/bProcess4"/>
    <dgm:cxn modelId="{C17EE74F-B2FC-445A-9B25-89E37229FC1B}" type="presParOf" srcId="{8EE43597-A041-4148-ADD0-A5BA3E7D7C52}" destId="{86F3C003-61F8-4FA5-B52C-FE443B30A3AA}" srcOrd="0" destOrd="0" presId="urn:microsoft.com/office/officeart/2005/8/layout/bProcess4"/>
    <dgm:cxn modelId="{949B7E86-7921-4509-8E8C-33752280E008}" type="presParOf" srcId="{8EE43597-A041-4148-ADD0-A5BA3E7D7C52}" destId="{8215EC67-3272-405F-B873-0088048CD8C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DA4215-3340-482D-BB0F-C6B99975EC5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3AD9BAE-03FD-4C12-80AB-C8BF0079D7C8}">
      <dgm:prSet phldrT="[Text]"/>
      <dgm:spPr/>
      <dgm:t>
        <a:bodyPr/>
        <a:lstStyle/>
        <a:p>
          <a:r>
            <a:rPr lang="cs-CZ" dirty="0" smtClean="0"/>
            <a:t>SLYŠET </a:t>
          </a:r>
          <a:endParaRPr lang="cs-CZ" dirty="0"/>
        </a:p>
      </dgm:t>
    </dgm:pt>
    <dgm:pt modelId="{FE132690-583F-44A7-8870-4BC17000F785}" type="parTrans" cxnId="{01CE4403-FAAD-49EA-93CC-02FB4BB3FA5B}">
      <dgm:prSet/>
      <dgm:spPr/>
      <dgm:t>
        <a:bodyPr/>
        <a:lstStyle/>
        <a:p>
          <a:endParaRPr lang="cs-CZ"/>
        </a:p>
      </dgm:t>
    </dgm:pt>
    <dgm:pt modelId="{2D412755-47B1-49F3-9122-2A4A395703E3}" type="sibTrans" cxnId="{01CE4403-FAAD-49EA-93CC-02FB4BB3FA5B}">
      <dgm:prSet/>
      <dgm:spPr/>
      <dgm:t>
        <a:bodyPr/>
        <a:lstStyle/>
        <a:p>
          <a:endParaRPr lang="cs-CZ"/>
        </a:p>
      </dgm:t>
    </dgm:pt>
    <dgm:pt modelId="{03015EAE-91E1-4314-BAF0-AD617B498AB4}">
      <dgm:prSet phldrT="[Text]"/>
      <dgm:spPr/>
      <dgm:t>
        <a:bodyPr/>
        <a:lstStyle/>
        <a:p>
          <a:r>
            <a:rPr lang="cs-CZ" dirty="0" smtClean="0"/>
            <a:t>MLÝN</a:t>
          </a:r>
          <a:endParaRPr lang="cs-CZ" dirty="0"/>
        </a:p>
      </dgm:t>
    </dgm:pt>
    <dgm:pt modelId="{C9F774FD-A91A-4F52-BEA0-C966683C230B}" type="parTrans" cxnId="{3AD1166D-0516-462F-8D99-420C61511309}">
      <dgm:prSet/>
      <dgm:spPr/>
      <dgm:t>
        <a:bodyPr/>
        <a:lstStyle/>
        <a:p>
          <a:endParaRPr lang="cs-CZ"/>
        </a:p>
      </dgm:t>
    </dgm:pt>
    <dgm:pt modelId="{C60D6300-AA7A-4A71-9882-D579EE0E4473}" type="sibTrans" cxnId="{3AD1166D-0516-462F-8D99-420C61511309}">
      <dgm:prSet/>
      <dgm:spPr/>
      <dgm:t>
        <a:bodyPr/>
        <a:lstStyle/>
        <a:p>
          <a:endParaRPr lang="cs-CZ"/>
        </a:p>
      </dgm:t>
    </dgm:pt>
    <dgm:pt modelId="{53814FA4-AFDB-4FD6-8C0F-19D95055E7CF}">
      <dgm:prSet phldrT="[Text]"/>
      <dgm:spPr/>
      <dgm:t>
        <a:bodyPr/>
        <a:lstStyle/>
        <a:p>
          <a:r>
            <a:rPr lang="cs-CZ" dirty="0" smtClean="0"/>
            <a:t>BLÝSKAT SE</a:t>
          </a:r>
          <a:endParaRPr lang="cs-CZ" dirty="0"/>
        </a:p>
      </dgm:t>
    </dgm:pt>
    <dgm:pt modelId="{13A0FEE0-A232-4DD6-97CE-C9E1BC9A8CBC}" type="parTrans" cxnId="{1F70CB53-A5C7-4CC9-BC00-716AAE93552C}">
      <dgm:prSet/>
      <dgm:spPr/>
      <dgm:t>
        <a:bodyPr/>
        <a:lstStyle/>
        <a:p>
          <a:endParaRPr lang="cs-CZ"/>
        </a:p>
      </dgm:t>
    </dgm:pt>
    <dgm:pt modelId="{8DE40A8E-142A-4D15-B5F2-CFEEA9F0FA91}" type="sibTrans" cxnId="{1F70CB53-A5C7-4CC9-BC00-716AAE93552C}">
      <dgm:prSet/>
      <dgm:spPr/>
      <dgm:t>
        <a:bodyPr/>
        <a:lstStyle/>
        <a:p>
          <a:endParaRPr lang="cs-CZ"/>
        </a:p>
      </dgm:t>
    </dgm:pt>
    <dgm:pt modelId="{E13F399C-77AC-4F85-9F70-68EDA8029A01}" type="pres">
      <dgm:prSet presAssocID="{B4DA4215-3340-482D-BB0F-C6B99975EC5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836F1FA-438F-4EFD-A8B7-00D5168FA480}" type="pres">
      <dgm:prSet presAssocID="{B4DA4215-3340-482D-BB0F-C6B99975EC52}" presName="arrow" presStyleLbl="bgShp" presStyleIdx="0" presStyleCnt="1"/>
      <dgm:spPr/>
      <dgm:t>
        <a:bodyPr/>
        <a:lstStyle/>
        <a:p>
          <a:endParaRPr lang="cs-CZ"/>
        </a:p>
      </dgm:t>
    </dgm:pt>
    <dgm:pt modelId="{DF483420-11F3-4A56-8A2E-B6CBE58B7404}" type="pres">
      <dgm:prSet presAssocID="{B4DA4215-3340-482D-BB0F-C6B99975EC52}" presName="linearProcess" presStyleCnt="0"/>
      <dgm:spPr/>
      <dgm:t>
        <a:bodyPr/>
        <a:lstStyle/>
        <a:p>
          <a:endParaRPr lang="cs-CZ"/>
        </a:p>
      </dgm:t>
    </dgm:pt>
    <dgm:pt modelId="{7ABF26A9-D617-4FC5-9F46-036148C98323}" type="pres">
      <dgm:prSet presAssocID="{53AD9BAE-03FD-4C12-80AB-C8BF0079D7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37475D-3DB9-4B29-84B4-D9F0DDCD928A}" type="pres">
      <dgm:prSet presAssocID="{2D412755-47B1-49F3-9122-2A4A395703E3}" presName="sibTrans" presStyleCnt="0"/>
      <dgm:spPr/>
      <dgm:t>
        <a:bodyPr/>
        <a:lstStyle/>
        <a:p>
          <a:endParaRPr lang="cs-CZ"/>
        </a:p>
      </dgm:t>
    </dgm:pt>
    <dgm:pt modelId="{19F20209-FCFC-44E4-AF48-AB8D97FD9893}" type="pres">
      <dgm:prSet presAssocID="{03015EAE-91E1-4314-BAF0-AD617B498AB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B148D5-5A1E-47E7-847C-3605375DC756}" type="pres">
      <dgm:prSet presAssocID="{C60D6300-AA7A-4A71-9882-D579EE0E4473}" presName="sibTrans" presStyleCnt="0"/>
      <dgm:spPr/>
      <dgm:t>
        <a:bodyPr/>
        <a:lstStyle/>
        <a:p>
          <a:endParaRPr lang="cs-CZ"/>
        </a:p>
      </dgm:t>
    </dgm:pt>
    <dgm:pt modelId="{EFE321B5-37C3-4412-B4EC-B3582BF6C08E}" type="pres">
      <dgm:prSet presAssocID="{53814FA4-AFDB-4FD6-8C0F-19D95055E7C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D1166D-0516-462F-8D99-420C61511309}" srcId="{B4DA4215-3340-482D-BB0F-C6B99975EC52}" destId="{03015EAE-91E1-4314-BAF0-AD617B498AB4}" srcOrd="1" destOrd="0" parTransId="{C9F774FD-A91A-4F52-BEA0-C966683C230B}" sibTransId="{C60D6300-AA7A-4A71-9882-D579EE0E4473}"/>
    <dgm:cxn modelId="{EC6739FD-8A56-4C74-8E60-3D7F2C96FA97}" type="presOf" srcId="{53AD9BAE-03FD-4C12-80AB-C8BF0079D7C8}" destId="{7ABF26A9-D617-4FC5-9F46-036148C98323}" srcOrd="0" destOrd="0" presId="urn:microsoft.com/office/officeart/2005/8/layout/hProcess9"/>
    <dgm:cxn modelId="{622403A1-1164-43BE-B5E9-FEB8FA1338DF}" type="presOf" srcId="{B4DA4215-3340-482D-BB0F-C6B99975EC52}" destId="{E13F399C-77AC-4F85-9F70-68EDA8029A01}" srcOrd="0" destOrd="0" presId="urn:microsoft.com/office/officeart/2005/8/layout/hProcess9"/>
    <dgm:cxn modelId="{01CE4403-FAAD-49EA-93CC-02FB4BB3FA5B}" srcId="{B4DA4215-3340-482D-BB0F-C6B99975EC52}" destId="{53AD9BAE-03FD-4C12-80AB-C8BF0079D7C8}" srcOrd="0" destOrd="0" parTransId="{FE132690-583F-44A7-8870-4BC17000F785}" sibTransId="{2D412755-47B1-49F3-9122-2A4A395703E3}"/>
    <dgm:cxn modelId="{1F70CB53-A5C7-4CC9-BC00-716AAE93552C}" srcId="{B4DA4215-3340-482D-BB0F-C6B99975EC52}" destId="{53814FA4-AFDB-4FD6-8C0F-19D95055E7CF}" srcOrd="2" destOrd="0" parTransId="{13A0FEE0-A232-4DD6-97CE-C9E1BC9A8CBC}" sibTransId="{8DE40A8E-142A-4D15-B5F2-CFEEA9F0FA91}"/>
    <dgm:cxn modelId="{AE12CFB0-234E-449D-9A3E-BCC03E2925FD}" type="presOf" srcId="{03015EAE-91E1-4314-BAF0-AD617B498AB4}" destId="{19F20209-FCFC-44E4-AF48-AB8D97FD9893}" srcOrd="0" destOrd="0" presId="urn:microsoft.com/office/officeart/2005/8/layout/hProcess9"/>
    <dgm:cxn modelId="{D05E83AF-000E-41D5-AB8A-D4CD7EC10C14}" type="presOf" srcId="{53814FA4-AFDB-4FD6-8C0F-19D95055E7CF}" destId="{EFE321B5-37C3-4412-B4EC-B3582BF6C08E}" srcOrd="0" destOrd="0" presId="urn:microsoft.com/office/officeart/2005/8/layout/hProcess9"/>
    <dgm:cxn modelId="{DB95E14D-7AB6-4D81-9B32-4E485A8D0B64}" type="presParOf" srcId="{E13F399C-77AC-4F85-9F70-68EDA8029A01}" destId="{D836F1FA-438F-4EFD-A8B7-00D5168FA480}" srcOrd="0" destOrd="0" presId="urn:microsoft.com/office/officeart/2005/8/layout/hProcess9"/>
    <dgm:cxn modelId="{4EDB4F84-0D01-4397-AF7B-16C2A1C8E4EA}" type="presParOf" srcId="{E13F399C-77AC-4F85-9F70-68EDA8029A01}" destId="{DF483420-11F3-4A56-8A2E-B6CBE58B7404}" srcOrd="1" destOrd="0" presId="urn:microsoft.com/office/officeart/2005/8/layout/hProcess9"/>
    <dgm:cxn modelId="{AB7A90FC-1027-47DD-8B83-BFAC8561068A}" type="presParOf" srcId="{DF483420-11F3-4A56-8A2E-B6CBE58B7404}" destId="{7ABF26A9-D617-4FC5-9F46-036148C98323}" srcOrd="0" destOrd="0" presId="urn:microsoft.com/office/officeart/2005/8/layout/hProcess9"/>
    <dgm:cxn modelId="{00F1E160-5A83-4774-82C5-26A44F8BD1A7}" type="presParOf" srcId="{DF483420-11F3-4A56-8A2E-B6CBE58B7404}" destId="{3937475D-3DB9-4B29-84B4-D9F0DDCD928A}" srcOrd="1" destOrd="0" presId="urn:microsoft.com/office/officeart/2005/8/layout/hProcess9"/>
    <dgm:cxn modelId="{62F16A1B-B287-4ECB-8FEC-B133BC026A8E}" type="presParOf" srcId="{DF483420-11F3-4A56-8A2E-B6CBE58B7404}" destId="{19F20209-FCFC-44E4-AF48-AB8D97FD9893}" srcOrd="2" destOrd="0" presId="urn:microsoft.com/office/officeart/2005/8/layout/hProcess9"/>
    <dgm:cxn modelId="{E8A9F0F2-6880-4881-BD56-51531BAFAD2C}" type="presParOf" srcId="{DF483420-11F3-4A56-8A2E-B6CBE58B7404}" destId="{A2B148D5-5A1E-47E7-847C-3605375DC756}" srcOrd="3" destOrd="0" presId="urn:microsoft.com/office/officeart/2005/8/layout/hProcess9"/>
    <dgm:cxn modelId="{15223CC5-AD0D-46BE-A5A8-CED75083B055}" type="presParOf" srcId="{DF483420-11F3-4A56-8A2E-B6CBE58B7404}" destId="{EFE321B5-37C3-4412-B4EC-B3582BF6C08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8CE98-1ADF-4917-B8D9-D750CE07B56D}">
      <dsp:nvSpPr>
        <dsp:cNvPr id="0" name=""/>
        <dsp:cNvSpPr/>
      </dsp:nvSpPr>
      <dsp:spPr>
        <a:xfrm rot="5400000">
          <a:off x="-276176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6D337-9B59-4980-9A3F-3502C0335771}">
      <dsp:nvSpPr>
        <dsp:cNvPr id="0" name=""/>
        <dsp:cNvSpPr/>
      </dsp:nvSpPr>
      <dsp:spPr>
        <a:xfrm>
          <a:off x="4208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SLYŠET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783399"/>
        <a:ext cx="1585625" cy="928271"/>
      </dsp:txXfrm>
    </dsp:sp>
    <dsp:sp modelId="{F2541F97-D17B-4C03-8360-6DDB0D6F7101}">
      <dsp:nvSpPr>
        <dsp:cNvPr id="0" name=""/>
        <dsp:cNvSpPr/>
      </dsp:nvSpPr>
      <dsp:spPr>
        <a:xfrm rot="5400000">
          <a:off x="-276176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673025"/>
                <a:satOff val="-414"/>
                <a:lumOff val="83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73025"/>
                <a:satOff val="-414"/>
                <a:lumOff val="83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7C07A-BCBB-4EA3-9139-FED20AC6A1FA}">
      <dsp:nvSpPr>
        <dsp:cNvPr id="0" name=""/>
        <dsp:cNvSpPr/>
      </dsp:nvSpPr>
      <dsp:spPr>
        <a:xfrm>
          <a:off x="4208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33606"/>
                <a:satOff val="-380"/>
                <a:lumOff val="76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33606"/>
                <a:satOff val="-380"/>
                <a:lumOff val="76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solidFill>
                <a:schemeClr val="tx1">
                  <a:lumMod val="65000"/>
                  <a:lumOff val="35000"/>
                </a:schemeClr>
              </a:solidFill>
            </a:rPr>
            <a:t>MLÝN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2015938"/>
        <a:ext cx="1585625" cy="928271"/>
      </dsp:txXfrm>
    </dsp:sp>
    <dsp:sp modelId="{A25BA00A-4DB1-4909-A2F5-58504CF8E49F}">
      <dsp:nvSpPr>
        <dsp:cNvPr id="0" name=""/>
        <dsp:cNvSpPr/>
      </dsp:nvSpPr>
      <dsp:spPr>
        <a:xfrm rot="5400000">
          <a:off x="-276176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3346049"/>
                <a:satOff val="-828"/>
                <a:lumOff val="167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3346049"/>
                <a:satOff val="-828"/>
                <a:lumOff val="167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F64E4-857A-4C33-B818-9D50C48FD62B}">
      <dsp:nvSpPr>
        <dsp:cNvPr id="0" name=""/>
        <dsp:cNvSpPr/>
      </dsp:nvSpPr>
      <dsp:spPr>
        <a:xfrm>
          <a:off x="4208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067212"/>
                <a:satOff val="-759"/>
                <a:lumOff val="153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3067212"/>
                <a:satOff val="-759"/>
                <a:lumOff val="153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BLÝSKAT SE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3248477"/>
        <a:ext cx="1585625" cy="928271"/>
      </dsp:txXfrm>
    </dsp:sp>
    <dsp:sp modelId="{62D9B28A-6830-4F86-AF5F-20A95B164E8A}">
      <dsp:nvSpPr>
        <dsp:cNvPr id="0" name=""/>
        <dsp:cNvSpPr/>
      </dsp:nvSpPr>
      <dsp:spPr>
        <a:xfrm>
          <a:off x="340092" y="4620079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5019074"/>
                <a:satOff val="-1242"/>
                <a:lumOff val="251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5019074"/>
                <a:satOff val="-1242"/>
                <a:lumOff val="251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7D88B-6B8B-416B-A438-848338AE2E9A}">
      <dsp:nvSpPr>
        <dsp:cNvPr id="0" name=""/>
        <dsp:cNvSpPr/>
      </dsp:nvSpPr>
      <dsp:spPr>
        <a:xfrm>
          <a:off x="4208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00817"/>
                <a:satOff val="-1139"/>
                <a:lumOff val="230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4600817"/>
                <a:satOff val="-1139"/>
                <a:lumOff val="230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solidFill>
                <a:schemeClr val="tx1">
                  <a:lumMod val="65000"/>
                  <a:lumOff val="35000"/>
                </a:schemeClr>
              </a:solidFill>
            </a:rPr>
            <a:t>POLYKAT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4481017"/>
        <a:ext cx="1585625" cy="928271"/>
      </dsp:txXfrm>
    </dsp:sp>
    <dsp:sp modelId="{A20A83F8-5E73-491D-B32E-F4D064196AC2}">
      <dsp:nvSpPr>
        <dsp:cNvPr id="0" name=""/>
        <dsp:cNvSpPr/>
      </dsp:nvSpPr>
      <dsp:spPr>
        <a:xfrm rot="16200000">
          <a:off x="1909526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6692098"/>
                <a:satOff val="-1656"/>
                <a:lumOff val="3351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6692098"/>
                <a:satOff val="-1656"/>
                <a:lumOff val="3351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BF7C1-D823-4D53-BE0B-95A34E52CD23}">
      <dsp:nvSpPr>
        <dsp:cNvPr id="0" name=""/>
        <dsp:cNvSpPr/>
      </dsp:nvSpPr>
      <dsp:spPr>
        <a:xfrm>
          <a:off x="2189911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34423"/>
                <a:satOff val="-1518"/>
                <a:lumOff val="307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6134423"/>
                <a:satOff val="-1518"/>
                <a:lumOff val="307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PLYNOUT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4481017"/>
        <a:ext cx="1585625" cy="928271"/>
      </dsp:txXfrm>
    </dsp:sp>
    <dsp:sp modelId="{90B52702-4BE1-4C1D-9056-86ACDC4FBCAE}">
      <dsp:nvSpPr>
        <dsp:cNvPr id="0" name=""/>
        <dsp:cNvSpPr/>
      </dsp:nvSpPr>
      <dsp:spPr>
        <a:xfrm rot="16200000">
          <a:off x="1909526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8365123"/>
                <a:satOff val="-2070"/>
                <a:lumOff val="4189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8365123"/>
                <a:satOff val="-2070"/>
                <a:lumOff val="4189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E1CD6-A9DC-4479-9218-4F769F18586B}">
      <dsp:nvSpPr>
        <dsp:cNvPr id="0" name=""/>
        <dsp:cNvSpPr/>
      </dsp:nvSpPr>
      <dsp:spPr>
        <a:xfrm>
          <a:off x="2189911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668029"/>
                <a:satOff val="-1898"/>
                <a:lumOff val="384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7668029"/>
                <a:satOff val="-1898"/>
                <a:lumOff val="384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PLÝTVAT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3248477"/>
        <a:ext cx="1585625" cy="928271"/>
      </dsp:txXfrm>
    </dsp:sp>
    <dsp:sp modelId="{4B83254D-9924-4070-AFDB-C771C42AC307}">
      <dsp:nvSpPr>
        <dsp:cNvPr id="0" name=""/>
        <dsp:cNvSpPr/>
      </dsp:nvSpPr>
      <dsp:spPr>
        <a:xfrm rot="16200000">
          <a:off x="1909526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0038148"/>
                <a:satOff val="-2485"/>
                <a:lumOff val="5027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038148"/>
                <a:satOff val="-2485"/>
                <a:lumOff val="5027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DEBFA-0DC2-445F-80A4-AE901D3E71D9}">
      <dsp:nvSpPr>
        <dsp:cNvPr id="0" name=""/>
        <dsp:cNvSpPr/>
      </dsp:nvSpPr>
      <dsp:spPr>
        <a:xfrm>
          <a:off x="2189911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01635"/>
                <a:satOff val="-2277"/>
                <a:lumOff val="460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9201635"/>
                <a:satOff val="-2277"/>
                <a:lumOff val="460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VZLYKAT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2015938"/>
        <a:ext cx="1585625" cy="928271"/>
      </dsp:txXfrm>
    </dsp:sp>
    <dsp:sp modelId="{86989328-D5A0-48A3-925A-281FADC48845}">
      <dsp:nvSpPr>
        <dsp:cNvPr id="0" name=""/>
        <dsp:cNvSpPr/>
      </dsp:nvSpPr>
      <dsp:spPr>
        <a:xfrm>
          <a:off x="2525795" y="922461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11711171"/>
                <a:satOff val="-2899"/>
                <a:lumOff val="5865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1711171"/>
                <a:satOff val="-2899"/>
                <a:lumOff val="5865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68B0A-DE64-4816-9F20-05721EA959A5}">
      <dsp:nvSpPr>
        <dsp:cNvPr id="0" name=""/>
        <dsp:cNvSpPr/>
      </dsp:nvSpPr>
      <dsp:spPr>
        <a:xfrm>
          <a:off x="2189911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735240"/>
                <a:satOff val="-2657"/>
                <a:lumOff val="537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735240"/>
                <a:satOff val="-2657"/>
                <a:lumOff val="537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LYSÝ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783399"/>
        <a:ext cx="1585625" cy="928271"/>
      </dsp:txXfrm>
    </dsp:sp>
    <dsp:sp modelId="{3EF2E13B-3289-4F5C-BD26-CB752AC01F8C}">
      <dsp:nvSpPr>
        <dsp:cNvPr id="0" name=""/>
        <dsp:cNvSpPr/>
      </dsp:nvSpPr>
      <dsp:spPr>
        <a:xfrm rot="5400000">
          <a:off x="4095229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3384197"/>
                <a:satOff val="-3313"/>
                <a:lumOff val="670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384197"/>
                <a:satOff val="-3313"/>
                <a:lumOff val="670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C58F2-D5B1-419F-AEB9-7779AEBD851F}">
      <dsp:nvSpPr>
        <dsp:cNvPr id="0" name=""/>
        <dsp:cNvSpPr/>
      </dsp:nvSpPr>
      <dsp:spPr>
        <a:xfrm>
          <a:off x="4375614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68846"/>
                <a:satOff val="-3037"/>
                <a:lumOff val="614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2268846"/>
                <a:satOff val="-3037"/>
                <a:lumOff val="614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LÝTKO 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783399"/>
        <a:ext cx="1585625" cy="928271"/>
      </dsp:txXfrm>
    </dsp:sp>
    <dsp:sp modelId="{17FB1B38-03A4-41EB-880B-8607F5DBCC89}">
      <dsp:nvSpPr>
        <dsp:cNvPr id="0" name=""/>
        <dsp:cNvSpPr/>
      </dsp:nvSpPr>
      <dsp:spPr>
        <a:xfrm rot="5400000">
          <a:off x="4095229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5057220"/>
                <a:satOff val="-3727"/>
                <a:lumOff val="754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057220"/>
                <a:satOff val="-3727"/>
                <a:lumOff val="754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C7084-28F5-40C3-B0E6-A3C5F88B80D3}">
      <dsp:nvSpPr>
        <dsp:cNvPr id="0" name=""/>
        <dsp:cNvSpPr/>
      </dsp:nvSpPr>
      <dsp:spPr>
        <a:xfrm>
          <a:off x="4375614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02452"/>
                <a:satOff val="-3416"/>
                <a:lumOff val="691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802452"/>
                <a:satOff val="-3416"/>
                <a:lumOff val="691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LÝKO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2015938"/>
        <a:ext cx="1585625" cy="928271"/>
      </dsp:txXfrm>
    </dsp:sp>
    <dsp:sp modelId="{A799E69B-E488-4ACE-8007-142D8D8B1751}">
      <dsp:nvSpPr>
        <dsp:cNvPr id="0" name=""/>
        <dsp:cNvSpPr/>
      </dsp:nvSpPr>
      <dsp:spPr>
        <a:xfrm rot="5400000">
          <a:off x="4095229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6730246"/>
                <a:satOff val="-4141"/>
                <a:lumOff val="837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730246"/>
                <a:satOff val="-4141"/>
                <a:lumOff val="837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CFC0F-BF4E-4CB4-812A-0655F284A34A}">
      <dsp:nvSpPr>
        <dsp:cNvPr id="0" name=""/>
        <dsp:cNvSpPr/>
      </dsp:nvSpPr>
      <dsp:spPr>
        <a:xfrm>
          <a:off x="4375614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336058"/>
                <a:satOff val="-3796"/>
                <a:lumOff val="768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336058"/>
                <a:satOff val="-3796"/>
                <a:lumOff val="768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LYŽE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3248477"/>
        <a:ext cx="1585625" cy="928271"/>
      </dsp:txXfrm>
    </dsp:sp>
    <dsp:sp modelId="{06D99A5D-42DC-4377-908E-E1F4295A12A0}">
      <dsp:nvSpPr>
        <dsp:cNvPr id="0" name=""/>
        <dsp:cNvSpPr/>
      </dsp:nvSpPr>
      <dsp:spPr>
        <a:xfrm>
          <a:off x="4711498" y="4620079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7C551-094B-4041-834A-F71A7A0F6CC7}">
      <dsp:nvSpPr>
        <dsp:cNvPr id="0" name=""/>
        <dsp:cNvSpPr/>
      </dsp:nvSpPr>
      <dsp:spPr>
        <a:xfrm>
          <a:off x="4375614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869664"/>
                <a:satOff val="-4175"/>
                <a:lumOff val="844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869664"/>
                <a:satOff val="-4175"/>
                <a:lumOff val="844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PELYNĚK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4481017"/>
        <a:ext cx="1585625" cy="928271"/>
      </dsp:txXfrm>
    </dsp:sp>
    <dsp:sp modelId="{8215EC67-3272-405F-B873-0088048CD8C4}">
      <dsp:nvSpPr>
        <dsp:cNvPr id="0" name=""/>
        <dsp:cNvSpPr/>
      </dsp:nvSpPr>
      <dsp:spPr>
        <a:xfrm>
          <a:off x="6561317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PLYŠ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90197" y="4481017"/>
        <a:ext cx="1585625" cy="928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6F1FA-438F-4EFD-A8B7-00D5168FA480}">
      <dsp:nvSpPr>
        <dsp:cNvPr id="0" name=""/>
        <dsp:cNvSpPr/>
      </dsp:nvSpPr>
      <dsp:spPr>
        <a:xfrm>
          <a:off x="567062" y="0"/>
          <a:ext cx="6426714" cy="49843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F26A9-D617-4FC5-9F46-036148C98323}">
      <dsp:nvSpPr>
        <dsp:cNvPr id="0" name=""/>
        <dsp:cNvSpPr/>
      </dsp:nvSpPr>
      <dsp:spPr>
        <a:xfrm>
          <a:off x="67" y="1495298"/>
          <a:ext cx="2414894" cy="19937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SLYŠET </a:t>
          </a:r>
          <a:endParaRPr lang="cs-CZ" sz="3400" kern="1200" dirty="0"/>
        </a:p>
      </dsp:txBody>
      <dsp:txXfrm>
        <a:off x="97393" y="1592624"/>
        <a:ext cx="2220242" cy="1799079"/>
      </dsp:txXfrm>
    </dsp:sp>
    <dsp:sp modelId="{19F20209-FCFC-44E4-AF48-AB8D97FD9893}">
      <dsp:nvSpPr>
        <dsp:cNvPr id="0" name=""/>
        <dsp:cNvSpPr/>
      </dsp:nvSpPr>
      <dsp:spPr>
        <a:xfrm>
          <a:off x="2572972" y="1495298"/>
          <a:ext cx="2414894" cy="19937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MLÝN</a:t>
          </a:r>
          <a:endParaRPr lang="cs-CZ" sz="3400" kern="1200" dirty="0"/>
        </a:p>
      </dsp:txBody>
      <dsp:txXfrm>
        <a:off x="2670298" y="1592624"/>
        <a:ext cx="2220242" cy="1799079"/>
      </dsp:txXfrm>
    </dsp:sp>
    <dsp:sp modelId="{EFE321B5-37C3-4412-B4EC-B3582BF6C08E}">
      <dsp:nvSpPr>
        <dsp:cNvPr id="0" name=""/>
        <dsp:cNvSpPr/>
      </dsp:nvSpPr>
      <dsp:spPr>
        <a:xfrm>
          <a:off x="5145877" y="1495298"/>
          <a:ext cx="2414894" cy="19937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BLÝSKAT SE</a:t>
          </a:r>
          <a:endParaRPr lang="cs-CZ" sz="3400" kern="1200" dirty="0"/>
        </a:p>
      </dsp:txBody>
      <dsp:txXfrm>
        <a:off x="5243203" y="1592624"/>
        <a:ext cx="2220242" cy="179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2D6D3-BDA6-491E-84F5-030049829CF1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99088-1131-48C4-814A-7A2309A505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61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9088-1131-48C4-814A-7A2309A505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87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2597FA-FAB4-4E21-8B30-5D5E37B019C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304D8E-7CEF-4688-8669-0B99E38E600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Tento vzdělávací materiál vznikl </a:t>
            </a:r>
            <a:br>
              <a:rPr lang="cs-CZ" sz="3200" dirty="0" smtClean="0"/>
            </a:br>
            <a:r>
              <a:rPr lang="cs-CZ" sz="3200" dirty="0" smtClean="0"/>
              <a:t>v rámci projektu EU – peníze školám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Popiš obrázky pomocí slov příbuzných </a:t>
            </a:r>
            <a:r>
              <a:rPr lang="cs-CZ" dirty="0"/>
              <a:t>ke </a:t>
            </a:r>
            <a:r>
              <a:rPr lang="cs-CZ" dirty="0" smtClean="0"/>
              <a:t>slovu mlýn.</a:t>
            </a:r>
            <a:endParaRPr lang="cs-CZ" dirty="0"/>
          </a:p>
        </p:txBody>
      </p:sp>
      <p:pic>
        <p:nvPicPr>
          <p:cNvPr id="4098" name="Picture 2" descr="C:\Users\blumja\AppData\Local\Microsoft\Windows\Temporary Internet Files\Content.IE5\WUZMNUA6\MC9002122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4315"/>
            <a:ext cx="1362456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lumja\AppData\Local\Microsoft\Windows\Temporary Internet Files\Content.IE5\SP61L96I\MC9000893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85" y="2173446"/>
            <a:ext cx="1486814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lumja\AppData\Local\Microsoft\Windows\Temporary Internet Files\Content.IE5\8IOADLLS\MC9003524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97498"/>
            <a:ext cx="1762408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lumja\AppData\Local\Microsoft\Windows\Temporary Internet Files\Content.IE5\SP61L96I\MC90035430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7" y="4418594"/>
            <a:ext cx="2352392" cy="21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lumja\AppData\Local\Microsoft\Windows\Temporary Internet Files\Content.IE5\SP61L96I\MC9003906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58" y="4753809"/>
            <a:ext cx="1398118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>
            <a:off x="899592" y="1196752"/>
            <a:ext cx="2160240" cy="936104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POZOR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6156176" y="1196752"/>
            <a:ext cx="2160240" cy="936104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POZOR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419872" y="535729"/>
            <a:ext cx="2414894" cy="1993731"/>
            <a:chOff x="2572972" y="1495298"/>
            <a:chExt cx="2414894" cy="1993731"/>
          </a:xfrm>
          <a:solidFill>
            <a:srgbClr val="FF0000"/>
          </a:solidFill>
        </p:grpSpPr>
        <p:sp>
          <p:nvSpPr>
            <p:cNvPr id="6" name="Zaoblený obdélník 5"/>
            <p:cNvSpPr/>
            <p:nvPr/>
          </p:nvSpPr>
          <p:spPr>
            <a:xfrm>
              <a:off x="2572972" y="1495298"/>
              <a:ext cx="2414894" cy="1993731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ený obdélník 4"/>
            <p:cNvSpPr/>
            <p:nvPr/>
          </p:nvSpPr>
          <p:spPr>
            <a:xfrm>
              <a:off x="2670298" y="1592624"/>
              <a:ext cx="2220242" cy="1799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b="1" kern="12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MLÍT</a:t>
              </a:r>
              <a:endParaRPr lang="cs-CZ" sz="3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pic>
        <p:nvPicPr>
          <p:cNvPr id="5122" name="Picture 2" descr="C:\Users\blumja\AppData\Local\Microsoft\Windows\Temporary Internet Files\Content.IE5\8IOADLLS\MC9003474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6" y="2452412"/>
            <a:ext cx="3057035" cy="40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56" y="2780928"/>
            <a:ext cx="3382268" cy="3611647"/>
          </a:xfrm>
        </p:spPr>
        <p:txBody>
          <a:bodyPr/>
          <a:lstStyle/>
          <a:p>
            <a:r>
              <a:rPr lang="cs-CZ" dirty="0" smtClean="0"/>
              <a:t>Pokud chceme </a:t>
            </a:r>
            <a:r>
              <a:rPr lang="cs-CZ" dirty="0" smtClean="0">
                <a:solidFill>
                  <a:srgbClr val="FF0000"/>
                </a:solidFill>
              </a:rPr>
              <a:t>MLÍT</a:t>
            </a:r>
            <a:r>
              <a:rPr lang="cs-CZ" dirty="0" smtClean="0"/>
              <a:t> maso, použijeme MLÝNEK.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2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827584" y="438403"/>
            <a:ext cx="2414894" cy="1993731"/>
            <a:chOff x="5145877" y="1495298"/>
            <a:chExt cx="2414894" cy="1993731"/>
          </a:xfrm>
        </p:grpSpPr>
        <p:sp>
          <p:nvSpPr>
            <p:cNvPr id="6" name="Zaoblený obdélník 5"/>
            <p:cNvSpPr/>
            <p:nvPr/>
          </p:nvSpPr>
          <p:spPr>
            <a:xfrm>
              <a:off x="5145877" y="1495298"/>
              <a:ext cx="2414894" cy="1993731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ený obdélník 4"/>
            <p:cNvSpPr/>
            <p:nvPr/>
          </p:nvSpPr>
          <p:spPr>
            <a:xfrm>
              <a:off x="5243203" y="1592624"/>
              <a:ext cx="2220242" cy="179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kern="1200" dirty="0" smtClean="0"/>
                <a:t>BLÝSKAT SE</a:t>
              </a:r>
              <a:endParaRPr lang="cs-CZ" sz="3400" kern="12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8914" y="706551"/>
            <a:ext cx="4426651" cy="924475"/>
          </a:xfrm>
        </p:spPr>
        <p:txBody>
          <a:bodyPr/>
          <a:lstStyle/>
          <a:p>
            <a:r>
              <a:rPr lang="cs-CZ" dirty="0" smtClean="0"/>
              <a:t>Které předměty se mohou blýskat a které se neblýskají?</a:t>
            </a:r>
            <a:endParaRPr lang="cs-CZ" dirty="0"/>
          </a:p>
        </p:txBody>
      </p:sp>
      <p:pic>
        <p:nvPicPr>
          <p:cNvPr id="6146" name="Picture 2" descr="C:\Users\blumja\AppData\Local\Microsoft\Windows\Temporary Internet Files\Content.IE5\SP61L96I\MP9004392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88243"/>
            <a:ext cx="1922520" cy="19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lumja\AppData\Local\Microsoft\Windows\Temporary Internet Files\Content.IE5\8IOADLLS\MP9004006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0712"/>
            <a:ext cx="1878645" cy="28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blumja\AppData\Local\Microsoft\Windows\Temporary Internet Files\Content.IE5\SP61L96I\MP90043085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10" y="4077072"/>
            <a:ext cx="3308430" cy="24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blumja\AppData\Local\Microsoft\Windows\Temporary Internet Files\Content.IE5\MQ2ID80O\MP90040693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27637"/>
            <a:ext cx="2302861" cy="15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lumja\AppData\Local\Microsoft\Windows\Temporary Internet Files\Content.IE5\SP61L96I\MP9004015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5431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lumja\AppData\Local\Microsoft\Windows\Temporary Internet Files\Content.IE5\MQ2ID80O\MP9004330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5770"/>
            <a:ext cx="2235527" cy="30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lumja\AppData\Local\Microsoft\Windows\Temporary Internet Files\Content.IE5\MQ2ID80O\MP9004330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55770"/>
            <a:ext cx="2124613" cy="30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blumja\AppData\Local\Microsoft\Windows\Temporary Internet Files\Content.IE5\8IOADLLS\MP9004332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19" y="3455770"/>
            <a:ext cx="2008328" cy="30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lumja\AppData\Local\Microsoft\Windows\Temporary Internet Files\Content.IE5\WUZMNUA6\MC90019242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18" y="314575"/>
            <a:ext cx="2255679" cy="27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>
            <a:off x="899592" y="1196752"/>
            <a:ext cx="2160240" cy="936104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POZOR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6156176" y="1196752"/>
            <a:ext cx="2160240" cy="936104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POZOR</a:t>
            </a:r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95" name="Picture 3" descr="C:\Users\blumja\AppData\Local\Microsoft\Windows\Temporary Internet Files\Content.IE5\WUZMNUA6\MP9004328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19" y="2276872"/>
            <a:ext cx="6400800" cy="41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419872" y="535729"/>
            <a:ext cx="2414894" cy="1993731"/>
            <a:chOff x="2572972" y="1495298"/>
            <a:chExt cx="2414894" cy="1993731"/>
          </a:xfrm>
          <a:solidFill>
            <a:srgbClr val="FF0000"/>
          </a:solidFill>
        </p:grpSpPr>
        <p:sp>
          <p:nvSpPr>
            <p:cNvPr id="6" name="Zaoblený obdélník 5"/>
            <p:cNvSpPr/>
            <p:nvPr/>
          </p:nvSpPr>
          <p:spPr>
            <a:xfrm>
              <a:off x="2572972" y="1495298"/>
              <a:ext cx="2414894" cy="1993731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ený obdélník 4"/>
            <p:cNvSpPr/>
            <p:nvPr/>
          </p:nvSpPr>
          <p:spPr>
            <a:xfrm>
              <a:off x="2670298" y="1592624"/>
              <a:ext cx="2220242" cy="1799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BLÍZKÁ</a:t>
              </a:r>
              <a:endParaRPr lang="cs-CZ" sz="3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762" y="5373216"/>
            <a:ext cx="7125113" cy="121250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Jdeme na návštěvu do blízké vesnice.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Název projektu: Objevujeme svět kolem nás</a:t>
            </a:r>
            <a:br>
              <a:rPr lang="cs-CZ" sz="2400" dirty="0" smtClean="0"/>
            </a:br>
            <a:r>
              <a:rPr lang="cs-CZ" sz="2400" dirty="0" smtClean="0"/>
              <a:t>Číslo projektu:CZ.1.07/1.4.00/21.2040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r>
              <a:rPr lang="cs-CZ" dirty="0" smtClean="0"/>
              <a:t>Autor: Mgr. Jana </a:t>
            </a:r>
            <a:r>
              <a:rPr lang="cs-CZ" dirty="0" err="1" smtClean="0"/>
              <a:t>Blumentritová</a:t>
            </a:r>
            <a:endParaRPr lang="cs-CZ" dirty="0" smtClean="0"/>
          </a:p>
          <a:p>
            <a:r>
              <a:rPr lang="cs-CZ" dirty="0" smtClean="0"/>
              <a:t>Období vytvoření výukového materiálu</a:t>
            </a:r>
            <a:r>
              <a:rPr lang="cs-CZ" smtClean="0"/>
              <a:t>: únor </a:t>
            </a:r>
            <a:r>
              <a:rPr lang="cs-CZ" dirty="0" smtClean="0"/>
              <a:t>2012</a:t>
            </a:r>
          </a:p>
          <a:p>
            <a:r>
              <a:rPr lang="cs-CZ" dirty="0" smtClean="0"/>
              <a:t>Vzdělávací obor: Český jazyk</a:t>
            </a:r>
          </a:p>
          <a:p>
            <a:r>
              <a:rPr lang="cs-CZ" dirty="0" smtClean="0"/>
              <a:t>Anotace: Vyjmenovaná slova po L, zaměření na první tři slova řady (slyšet, mlýn, blýskat se)</a:t>
            </a:r>
          </a:p>
          <a:p>
            <a:r>
              <a:rPr lang="cs-CZ" dirty="0" smtClean="0"/>
              <a:t>Očekávaný výstup: Žák chápe význam jednotlivých vyjmenovaných slov, používá je ve větách, správně doplňuje y/i, ý/í.</a:t>
            </a:r>
          </a:p>
          <a:p>
            <a:r>
              <a:rPr lang="pt-BR" dirty="0"/>
              <a:t>Obrázky použité v prezentaci jsou dostupné pod licencí Microsoft Office 2010 na </a:t>
            </a:r>
            <a:r>
              <a:rPr lang="pt-BR" dirty="0" smtClean="0"/>
              <a:t>Office.com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8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Vyjmenovaná slova po L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4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lumja\AppData\Local\Microsoft\Windows\Temporary Internet Files\Content.IE5\MQ2ID80O\MP9004230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9177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áček 1"/>
          <p:cNvSpPr/>
          <p:nvPr/>
        </p:nvSpPr>
        <p:spPr>
          <a:xfrm>
            <a:off x="45021" y="116632"/>
            <a:ext cx="6111155" cy="4896544"/>
          </a:xfrm>
          <a:prstGeom prst="cloudCallout">
            <a:avLst>
              <a:gd name="adj1" fmla="val 60164"/>
              <a:gd name="adj2" fmla="val 4096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Pozóóór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Jeduuuu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</a:p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Ahoj děti, já jsem Lýdie a moc ráda lyžuji? A co vy? </a:t>
            </a:r>
            <a:endParaRPr lang="cs-CZ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Abychom si spolu mohli vyrazit na hory, musíme se naučit vyjmenovaná slova po L. A proč? To se hned dozvíte….</a:t>
            </a:r>
            <a:endParaRPr lang="cs-CZ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1981063"/>
              </p:ext>
            </p:extLst>
          </p:nvPr>
        </p:nvGraphicFramePr>
        <p:xfrm>
          <a:off x="539552" y="188640"/>
          <a:ext cx="82089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8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6D337-9B59-4980-9A3F-3502C033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D96D337-9B59-4980-9A3F-3502C0335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8CE98-1ADF-4917-B8D9-D750CE07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218CE98-1ADF-4917-B8D9-D750CE07B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D7C07A-BCBB-4EA3-9139-FED20AC6A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1D7C07A-BCBB-4EA3-9139-FED20AC6A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541F97-D17B-4C03-8360-6DDB0D6F7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2541F97-D17B-4C03-8360-6DDB0D6F7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F64E4-857A-4C33-B818-9D50C48FD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6DF64E4-857A-4C33-B818-9D50C48FD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BA00A-4DB1-4909-A2F5-58504CF8E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25BA00A-4DB1-4909-A2F5-58504CF8E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7D88B-6B8B-416B-A438-848338AE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D7D88B-6B8B-416B-A438-848338AE2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B28A-6830-4F86-AF5F-20A95B164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2D9B28A-6830-4F86-AF5F-20A95B164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BF7C1-D823-4D53-BE0B-95A34E52C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A3BF7C1-D823-4D53-BE0B-95A34E52C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0A83F8-5E73-491D-B32E-F4D064196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20A83F8-5E73-491D-B32E-F4D064196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E1CD6-A9DC-4479-9218-4F769F185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0BE1CD6-A9DC-4479-9218-4F769F185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52702-4BE1-4C1D-9056-86ACDC4F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0B52702-4BE1-4C1D-9056-86ACDC4FB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DEBFA-0DC2-445F-80A4-AE901D3E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48DEBFA-0DC2-445F-80A4-AE901D3E7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83254D-9924-4070-AFDB-C771C42A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4B83254D-9924-4070-AFDB-C771C42A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68B0A-DE64-4816-9F20-05721EA95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0AD68B0A-DE64-4816-9F20-05721EA95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89328-D5A0-48A3-925A-281FADC48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989328-D5A0-48A3-925A-281FADC48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C58F2-D5B1-419F-AEB9-7779AEBD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61C58F2-D5B1-419F-AEB9-7779AEBD8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F2E13B-3289-4F5C-BD26-CB752AC0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EF2E13B-3289-4F5C-BD26-CB752AC01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FC7084-28F5-40C3-B0E6-A3C5F88B8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2CFC7084-28F5-40C3-B0E6-A3C5F88B8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FB1B38-03A4-41EB-880B-8607F5DB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17FB1B38-03A4-41EB-880B-8607F5DBC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CFC0F-BF4E-4CB4-812A-0655F284A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5CFC0F-BF4E-4CB4-812A-0655F284A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99E69B-E488-4ACE-8007-142D8D8B1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A799E69B-E488-4ACE-8007-142D8D8B1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D7C551-094B-4041-834A-F71A7A0F6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3DD7C551-094B-4041-834A-F71A7A0F6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99A5D-42DC-4377-908E-E1F4295A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6D99A5D-42DC-4377-908E-E1F4295A1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5EC67-3272-405F-B873-0088048CD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8215EC67-3272-405F-B873-0088048CD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umja\AppData\Local\Microsoft\Windows\Temporary Internet Files\Content.IE5\WUZMNUA6\MP9003875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04864"/>
            <a:ext cx="2814551" cy="39456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áček 1"/>
          <p:cNvSpPr/>
          <p:nvPr/>
        </p:nvSpPr>
        <p:spPr>
          <a:xfrm>
            <a:off x="5004048" y="332656"/>
            <a:ext cx="3888432" cy="3456384"/>
          </a:xfrm>
          <a:prstGeom prst="cloudCallout">
            <a:avLst>
              <a:gd name="adj1" fmla="val -79761"/>
              <a:gd name="adj2" fmla="val 2243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Tak už jste na to přišli? Ve vyjmenovaných slovech po L je slovo LYŽE! Ale začneme pěkně od začátku…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42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</a:t>
            </a:r>
            <a:r>
              <a:rPr lang="cs-CZ" dirty="0" smtClean="0"/>
              <a:t>První trojice slov je tato: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1747166"/>
              </p:ext>
            </p:extLst>
          </p:nvPr>
        </p:nvGraphicFramePr>
        <p:xfrm>
          <a:off x="755576" y="1397000"/>
          <a:ext cx="7560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663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36F1FA-438F-4EFD-A8B7-00D5168FA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836F1FA-438F-4EFD-A8B7-00D5168FA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F26A9-D617-4FC5-9F46-036148C9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ABF26A9-D617-4FC5-9F46-036148C98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20209-FCFC-44E4-AF48-AB8D97FD9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9F20209-FCFC-44E4-AF48-AB8D97FD9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E321B5-37C3-4412-B4EC-B3582BF6C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EFE321B5-37C3-4412-B4EC-B3582BF6C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364553" y="2432134"/>
            <a:ext cx="2414894" cy="1993731"/>
            <a:chOff x="67" y="1495298"/>
            <a:chExt cx="2414894" cy="1993731"/>
          </a:xfrm>
          <a:solidFill>
            <a:schemeClr val="tx2"/>
          </a:solidFill>
        </p:grpSpPr>
        <p:sp>
          <p:nvSpPr>
            <p:cNvPr id="4" name="Zaoblený obdélník 3"/>
            <p:cNvSpPr/>
            <p:nvPr/>
          </p:nvSpPr>
          <p:spPr>
            <a:xfrm>
              <a:off x="67" y="1495298"/>
              <a:ext cx="2414894" cy="1993731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/>
            <p:nvPr/>
          </p:nvSpPr>
          <p:spPr>
            <a:xfrm>
              <a:off x="97393" y="1592624"/>
              <a:ext cx="2220242" cy="1799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kern="1200" dirty="0" smtClean="0"/>
                <a:t>SLYŠET </a:t>
              </a:r>
              <a:endParaRPr lang="cs-CZ" sz="3400" kern="1200" dirty="0"/>
            </a:p>
          </p:txBody>
        </p:sp>
      </p:grpSp>
      <p:sp>
        <p:nvSpPr>
          <p:cNvPr id="8" name="Mrak 7"/>
          <p:cNvSpPr/>
          <p:nvPr/>
        </p:nvSpPr>
        <p:spPr>
          <a:xfrm>
            <a:off x="251520" y="3114664"/>
            <a:ext cx="2016224" cy="129614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Poslyš!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Mrak 12"/>
          <p:cNvSpPr/>
          <p:nvPr/>
        </p:nvSpPr>
        <p:spPr>
          <a:xfrm>
            <a:off x="5868144" y="5430624"/>
            <a:ext cx="2016224" cy="129614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Slyšíš?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Mrak 13"/>
          <p:cNvSpPr/>
          <p:nvPr/>
        </p:nvSpPr>
        <p:spPr>
          <a:xfrm>
            <a:off x="5364088" y="1556792"/>
            <a:ext cx="2736304" cy="129614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neslýchané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Mrak 14"/>
          <p:cNvSpPr/>
          <p:nvPr/>
        </p:nvSpPr>
        <p:spPr>
          <a:xfrm>
            <a:off x="1043608" y="5561856"/>
            <a:ext cx="2016224" cy="129614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neslyšící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Mrak 15"/>
          <p:cNvSpPr/>
          <p:nvPr/>
        </p:nvSpPr>
        <p:spPr>
          <a:xfrm>
            <a:off x="6090786" y="3209037"/>
            <a:ext cx="3113033" cy="129614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nedoslýchavý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Mrak 16"/>
          <p:cNvSpPr/>
          <p:nvPr/>
        </p:nvSpPr>
        <p:spPr>
          <a:xfrm>
            <a:off x="1445655" y="1556792"/>
            <a:ext cx="2016224" cy="129614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neslyšně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Mrak 17"/>
          <p:cNvSpPr/>
          <p:nvPr/>
        </p:nvSpPr>
        <p:spPr>
          <a:xfrm>
            <a:off x="2699792" y="4289973"/>
            <a:ext cx="3312368" cy="129614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nedoslýchavý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Nadpis 18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152128"/>
          </a:xfrm>
        </p:spPr>
        <p:txBody>
          <a:bodyPr/>
          <a:lstStyle/>
          <a:p>
            <a:r>
              <a:rPr lang="cs-CZ" dirty="0" smtClean="0"/>
              <a:t>Utvoř věty s příbuznými slovy: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1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ovný svitek 1"/>
          <p:cNvSpPr/>
          <p:nvPr/>
        </p:nvSpPr>
        <p:spPr>
          <a:xfrm>
            <a:off x="1259632" y="1988840"/>
            <a:ext cx="6768752" cy="4104456"/>
          </a:xfrm>
          <a:prstGeom prst="horizont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Slyšte, slyšte, na vědomost se dává….</a:t>
            </a:r>
            <a:endParaRPr lang="cs-CZ" sz="3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 doplnit toto hlášení: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5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4498659" cy="924475"/>
          </a:xfrm>
        </p:spPr>
        <p:txBody>
          <a:bodyPr/>
          <a:lstStyle/>
          <a:p>
            <a:r>
              <a:rPr lang="cs-CZ" dirty="0" smtClean="0"/>
              <a:t>Poznáš čím se liší tyto dva mlýny?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683568" y="438403"/>
            <a:ext cx="2414894" cy="1993731"/>
            <a:chOff x="2572972" y="1495298"/>
            <a:chExt cx="2414894" cy="1993731"/>
          </a:xfrm>
          <a:solidFill>
            <a:schemeClr val="accent3"/>
          </a:solidFill>
        </p:grpSpPr>
        <p:sp>
          <p:nvSpPr>
            <p:cNvPr id="4" name="Zaoblený obdélník 3"/>
            <p:cNvSpPr/>
            <p:nvPr/>
          </p:nvSpPr>
          <p:spPr>
            <a:xfrm>
              <a:off x="2572972" y="1495298"/>
              <a:ext cx="2414894" cy="1993731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/>
            <p:nvPr/>
          </p:nvSpPr>
          <p:spPr>
            <a:xfrm>
              <a:off x="2670298" y="1592624"/>
              <a:ext cx="2220242" cy="1799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400" kern="1200" dirty="0" smtClean="0"/>
                <a:t>MLÝN</a:t>
              </a:r>
              <a:endParaRPr lang="cs-CZ" sz="3400" kern="1200" dirty="0"/>
            </a:p>
          </p:txBody>
        </p:sp>
      </p:grpSp>
      <p:pic>
        <p:nvPicPr>
          <p:cNvPr id="3074" name="Picture 2" descr="C:\Users\blumja\AppData\Local\Microsoft\Windows\Temporary Internet Files\Content.IE5\WUZMNUA6\MP9004011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lumja\AppData\Local\Microsoft\Windows\Temporary Internet Files\Content.IE5\MQ2ID80O\MP9004037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507</TotalTime>
  <Words>261</Words>
  <Application>Microsoft Office PowerPoint</Application>
  <PresentationFormat>Předvádění na obrazovce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Spring</vt:lpstr>
      <vt:lpstr>Tento vzdělávací materiál vznikl  v rámci projektu EU – peníze školám</vt:lpstr>
      <vt:lpstr>Vyjmenovaná slova po L</vt:lpstr>
      <vt:lpstr>Prezentace aplikace PowerPoint</vt:lpstr>
      <vt:lpstr>Prezentace aplikace PowerPoint</vt:lpstr>
      <vt:lpstr>Prezentace aplikace PowerPoint</vt:lpstr>
      <vt:lpstr> První trojice slov je tato:</vt:lpstr>
      <vt:lpstr>Utvoř věty s příbuznými slovy:</vt:lpstr>
      <vt:lpstr>Zkus doplnit toto hlášení:</vt:lpstr>
      <vt:lpstr>Poznáš čím se liší tyto dva mlýny?</vt:lpstr>
      <vt:lpstr>Popiš obrázky pomocí slov příbuzných ke slovu mlýn.</vt:lpstr>
      <vt:lpstr>Pokud chceme MLÍT maso, použijeme MLÝNEK.</vt:lpstr>
      <vt:lpstr>Které předměty se mohou blýskat a které se neblýskají?</vt:lpstr>
      <vt:lpstr>Prezentace aplikace PowerPoint</vt:lpstr>
      <vt:lpstr>Jdeme na návštěvu do blízké vesnice.</vt:lpstr>
      <vt:lpstr>Název projektu: Objevujeme svět kolem nás Číslo projektu:CZ.1.07/1.4.00/21.2040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L</dc:title>
  <dc:creator>Jana Blumentritová</dc:creator>
  <cp:lastModifiedBy>R. Smyčková</cp:lastModifiedBy>
  <cp:revision>29</cp:revision>
  <dcterms:created xsi:type="dcterms:W3CDTF">2012-02-10T14:57:13Z</dcterms:created>
  <dcterms:modified xsi:type="dcterms:W3CDTF">2013-07-16T16:55:12Z</dcterms:modified>
</cp:coreProperties>
</file>