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290E31-6C44-40FF-BEF9-83AD9B567B48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0C9C5C-9E20-4CE9-B4AA-C4C32E86A25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Tento vzdělávací materiál vznikl </a:t>
            </a:r>
            <a:br>
              <a:rPr lang="cs-CZ" sz="3200" dirty="0" smtClean="0"/>
            </a:br>
            <a:r>
              <a:rPr lang="cs-CZ" sz="3200" dirty="0" smtClean="0"/>
              <a:t>v rámci projektu EU – peníze školám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54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Vyjmenovaná slova po 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Pracovní list – 2.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7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Škrtni slovesa, která nejsou v přítomném čase:</a:t>
            </a:r>
            <a:endParaRPr lang="cs-CZ" dirty="0"/>
          </a:p>
        </p:txBody>
      </p:sp>
      <p:sp>
        <p:nvSpPr>
          <p:cNvPr id="5" name="Slunce 4"/>
          <p:cNvSpPr/>
          <p:nvPr/>
        </p:nvSpPr>
        <p:spPr>
          <a:xfrm>
            <a:off x="2627784" y="1988840"/>
            <a:ext cx="2771328" cy="1944216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uplyne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Slunce 14"/>
          <p:cNvSpPr/>
          <p:nvPr/>
        </p:nvSpPr>
        <p:spPr>
          <a:xfrm>
            <a:off x="2915816" y="4913784"/>
            <a:ext cx="3005400" cy="1944216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spolyká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Slunce 15"/>
          <p:cNvSpPr/>
          <p:nvPr/>
        </p:nvSpPr>
        <p:spPr>
          <a:xfrm>
            <a:off x="4607496" y="2996952"/>
            <a:ext cx="4536504" cy="1944216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neplýtváme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Slunce 16"/>
          <p:cNvSpPr/>
          <p:nvPr/>
        </p:nvSpPr>
        <p:spPr>
          <a:xfrm>
            <a:off x="5975648" y="980728"/>
            <a:ext cx="3168352" cy="1944216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ebude plýtvat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Slunce 17"/>
          <p:cNvSpPr/>
          <p:nvPr/>
        </p:nvSpPr>
        <p:spPr>
          <a:xfrm>
            <a:off x="5940152" y="4933156"/>
            <a:ext cx="2448272" cy="1944216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plyne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Slunce 20"/>
          <p:cNvSpPr/>
          <p:nvPr/>
        </p:nvSpPr>
        <p:spPr>
          <a:xfrm>
            <a:off x="-251556" y="1700808"/>
            <a:ext cx="2664296" cy="1944216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polyká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Slunce 21"/>
          <p:cNvSpPr/>
          <p:nvPr/>
        </p:nvSpPr>
        <p:spPr>
          <a:xfrm>
            <a:off x="0" y="4077072"/>
            <a:ext cx="3635425" cy="1944216"/>
          </a:xfrm>
          <a:prstGeom prst="su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nepolykal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3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021" y="640701"/>
            <a:ext cx="7125113" cy="924475"/>
          </a:xfrm>
        </p:spPr>
        <p:txBody>
          <a:bodyPr/>
          <a:lstStyle/>
          <a:p>
            <a:r>
              <a:rPr lang="cs-CZ" dirty="0" smtClean="0"/>
              <a:t>Zakroužkuj podstatná jména rodu mužského: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20572" y="1844824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POLYKÁNÍ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4283968" y="5445224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MLÝN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536351" y="3471533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MLÝNICE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455876" y="3645024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2939124" y="1901726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PLYNÁRNA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6516216" y="2996952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PLÝTVÁNÍ</a:t>
            </a:r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6372200" y="1253654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PLYNOVOD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1112652" y="5253011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MLYNÁŘ</a:t>
            </a:r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6767736" y="4797152"/>
            <a:ext cx="2376264" cy="129614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MLYNÁŘKA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61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Vyznač slabiky, souhlásky – x, samohlásky - 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6000" spc="400" dirty="0" smtClean="0">
                <a:solidFill>
                  <a:schemeClr val="accent4">
                    <a:lumMod val="75000"/>
                  </a:schemeClr>
                </a:solidFill>
              </a:rPr>
              <a:t>POLYKAT</a:t>
            </a:r>
          </a:p>
          <a:p>
            <a:pPr marL="0" indent="0" algn="ctr">
              <a:buNone/>
            </a:pPr>
            <a:r>
              <a:rPr lang="cs-CZ" sz="6000" spc="4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6000" spc="4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6000" spc="400" dirty="0" smtClean="0">
                <a:solidFill>
                  <a:schemeClr val="accent5">
                    <a:lumMod val="50000"/>
                  </a:schemeClr>
                </a:solidFill>
              </a:rPr>
              <a:t>PLYNOUT</a:t>
            </a:r>
          </a:p>
          <a:p>
            <a:pPr marL="0" indent="0" algn="ctr">
              <a:buNone/>
            </a:pPr>
            <a:r>
              <a:rPr lang="cs-CZ" sz="6000" spc="400" dirty="0"/>
              <a:t/>
            </a:r>
            <a:br>
              <a:rPr lang="cs-CZ" sz="6000" spc="400" dirty="0"/>
            </a:br>
            <a:r>
              <a:rPr lang="cs-CZ" sz="6000" spc="400" dirty="0">
                <a:solidFill>
                  <a:srgbClr val="00B050"/>
                </a:solidFill>
              </a:rPr>
              <a:t>PLÝTVAT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34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Název projektu: Objevujeme svět kolem nás</a:t>
            </a:r>
            <a:br>
              <a:rPr lang="cs-CZ" sz="2400" dirty="0" smtClean="0"/>
            </a:br>
            <a:r>
              <a:rPr lang="cs-CZ" sz="2400" dirty="0" smtClean="0"/>
              <a:t>Číslo projektu:CZ.1.07/1.4.00/21.2040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861999"/>
          </a:xfrm>
        </p:spPr>
        <p:txBody>
          <a:bodyPr/>
          <a:lstStyle/>
          <a:p>
            <a:r>
              <a:rPr lang="cs-CZ" dirty="0" smtClean="0"/>
              <a:t>Autor: Mgr. Jana </a:t>
            </a:r>
            <a:r>
              <a:rPr lang="cs-CZ" dirty="0" err="1" smtClean="0"/>
              <a:t>Blumentritová</a:t>
            </a:r>
            <a:endParaRPr lang="cs-CZ" dirty="0" smtClean="0"/>
          </a:p>
          <a:p>
            <a:r>
              <a:rPr lang="cs-CZ" dirty="0" smtClean="0"/>
              <a:t>Období vytvoření výukového materiálu: únor 2012</a:t>
            </a:r>
          </a:p>
          <a:p>
            <a:r>
              <a:rPr lang="cs-CZ" dirty="0" smtClean="0"/>
              <a:t>Vzdělávací obor: Český jazyk</a:t>
            </a:r>
          </a:p>
          <a:p>
            <a:r>
              <a:rPr lang="cs-CZ" dirty="0" smtClean="0"/>
              <a:t>Anotace: Vyjmenovaná slova po L, zaměření na </a:t>
            </a:r>
            <a:r>
              <a:rPr lang="cs-CZ" smtClean="0"/>
              <a:t>druhou skupinu slov </a:t>
            </a:r>
            <a:r>
              <a:rPr lang="cs-CZ" dirty="0" smtClean="0"/>
              <a:t>řady (polykat, plynout, plýtvat)</a:t>
            </a:r>
          </a:p>
          <a:p>
            <a:r>
              <a:rPr lang="cs-CZ" dirty="0" smtClean="0"/>
              <a:t>Očekávaný výstup: Žák chápe význam jednotlivých vyjmenovaných slov, používá je ve větách, správně doplňuje y/i, ý/í.</a:t>
            </a:r>
          </a:p>
          <a:p>
            <a:r>
              <a:rPr lang="pt-BR" dirty="0"/>
              <a:t>Obrázky použité v prezentaci jsou dostupné pod licencí Microsoft Office 2010 na </a:t>
            </a:r>
            <a:r>
              <a:rPr lang="pt-BR" dirty="0" smtClean="0"/>
              <a:t>Office.com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322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44</TotalTime>
  <Words>143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Spring</vt:lpstr>
      <vt:lpstr>Tento vzdělávací materiál vznikl  v rámci projektu EU – peníze školám</vt:lpstr>
      <vt:lpstr>Vyjmenovaná slova po L</vt:lpstr>
      <vt:lpstr>Škrtni slovesa, která nejsou v přítomném čase:</vt:lpstr>
      <vt:lpstr>Zakroužkuj podstatná jména rodu mužského:</vt:lpstr>
      <vt:lpstr>Vyznač slabiky, souhlásky – x, samohlásky - o</vt:lpstr>
      <vt:lpstr>Název projektu: Objevujeme svět kolem nás Číslo projektu:CZ.1.07/1.4.00/21.2040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Vyjmenovaná slova po L</dc:title>
  <dc:creator>Jana Blumentritová</dc:creator>
  <cp:lastModifiedBy>R. Smyčková</cp:lastModifiedBy>
  <cp:revision>7</cp:revision>
  <dcterms:created xsi:type="dcterms:W3CDTF">2012-03-18T19:59:55Z</dcterms:created>
  <dcterms:modified xsi:type="dcterms:W3CDTF">2013-07-16T16:55:15Z</dcterms:modified>
</cp:coreProperties>
</file>