
<file path=[Content_Types].xml><?xml version="1.0" encoding="utf-8"?>
<Types xmlns="http://schemas.openxmlformats.org/package/2006/content-types"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1" r:id="rId2"/>
    <p:sldId id="256" r:id="rId3"/>
    <p:sldId id="257" r:id="rId4"/>
    <p:sldId id="260" r:id="rId5"/>
    <p:sldId id="258" r:id="rId6"/>
    <p:sldId id="259" r:id="rId7"/>
    <p:sldId id="261" r:id="rId8"/>
    <p:sldId id="267" r:id="rId9"/>
    <p:sldId id="268" r:id="rId10"/>
    <p:sldId id="262" r:id="rId11"/>
    <p:sldId id="263" r:id="rId12"/>
    <p:sldId id="265" r:id="rId13"/>
    <p:sldId id="266" r:id="rId14"/>
    <p:sldId id="270" r:id="rId15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8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9C0E8AB-BA07-4D59-A8CC-5765DA8AAD8B}" type="doc">
      <dgm:prSet loTypeId="urn:microsoft.com/office/officeart/2005/8/layout/process5" loCatId="process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cs-CZ"/>
        </a:p>
      </dgm:t>
    </dgm:pt>
    <dgm:pt modelId="{843C3D25-90F6-4F51-9F1C-FDBA1299312A}">
      <dgm:prSet phldrT="[Text]"/>
      <dgm:spPr/>
      <dgm:t>
        <a:bodyPr/>
        <a:lstStyle/>
        <a:p>
          <a:r>
            <a:rPr lang="cs-CZ" b="1" dirty="0" smtClean="0">
              <a:solidFill>
                <a:schemeClr val="accent6">
                  <a:lumMod val="50000"/>
                </a:schemeClr>
              </a:solidFill>
            </a:rPr>
            <a:t>BÝT</a:t>
          </a:r>
          <a:endParaRPr lang="cs-CZ" b="1" dirty="0">
            <a:solidFill>
              <a:schemeClr val="accent6">
                <a:lumMod val="50000"/>
              </a:schemeClr>
            </a:solidFill>
          </a:endParaRPr>
        </a:p>
      </dgm:t>
    </dgm:pt>
    <dgm:pt modelId="{AA6D13EE-4428-482F-9476-06F3EC5CF8F0}" type="parTrans" cxnId="{D76D775D-95F7-450B-81ED-B0DD9D5A489B}">
      <dgm:prSet/>
      <dgm:spPr/>
      <dgm:t>
        <a:bodyPr/>
        <a:lstStyle/>
        <a:p>
          <a:endParaRPr lang="cs-CZ"/>
        </a:p>
      </dgm:t>
    </dgm:pt>
    <dgm:pt modelId="{9E3519A2-DE26-49A2-A6F9-2E5C7E6535E5}" type="sibTrans" cxnId="{D76D775D-95F7-450B-81ED-B0DD9D5A489B}">
      <dgm:prSet/>
      <dgm:spPr/>
      <dgm:t>
        <a:bodyPr/>
        <a:lstStyle/>
        <a:p>
          <a:endParaRPr lang="cs-CZ"/>
        </a:p>
      </dgm:t>
    </dgm:pt>
    <dgm:pt modelId="{188100CC-2B25-4D41-826B-F31F754F3FB5}">
      <dgm:prSet phldrT="[Text]"/>
      <dgm:spPr/>
      <dgm:t>
        <a:bodyPr/>
        <a:lstStyle/>
        <a:p>
          <a:r>
            <a:rPr lang="cs-CZ" b="1" dirty="0" smtClean="0">
              <a:solidFill>
                <a:schemeClr val="accent6">
                  <a:lumMod val="50000"/>
                </a:schemeClr>
              </a:solidFill>
            </a:rPr>
            <a:t>BYDLIT</a:t>
          </a:r>
          <a:endParaRPr lang="cs-CZ" b="1" dirty="0">
            <a:solidFill>
              <a:schemeClr val="accent6">
                <a:lumMod val="50000"/>
              </a:schemeClr>
            </a:solidFill>
          </a:endParaRPr>
        </a:p>
      </dgm:t>
    </dgm:pt>
    <dgm:pt modelId="{13DA4ED9-8ED2-4FF7-9EBF-E64BE998C453}" type="parTrans" cxnId="{AFFAAF56-1128-4BEF-8044-997E17CF66DF}">
      <dgm:prSet/>
      <dgm:spPr/>
      <dgm:t>
        <a:bodyPr/>
        <a:lstStyle/>
        <a:p>
          <a:endParaRPr lang="cs-CZ"/>
        </a:p>
      </dgm:t>
    </dgm:pt>
    <dgm:pt modelId="{9F9BA8C7-A768-4B10-85D6-4C819139E91B}" type="sibTrans" cxnId="{AFFAAF56-1128-4BEF-8044-997E17CF66DF}">
      <dgm:prSet/>
      <dgm:spPr/>
      <dgm:t>
        <a:bodyPr/>
        <a:lstStyle/>
        <a:p>
          <a:endParaRPr lang="cs-CZ"/>
        </a:p>
      </dgm:t>
    </dgm:pt>
    <dgm:pt modelId="{8E0AF346-8534-4484-84CD-3A15F93F4851}">
      <dgm:prSet phldrT="[Text]"/>
      <dgm:spPr/>
      <dgm:t>
        <a:bodyPr/>
        <a:lstStyle/>
        <a:p>
          <a:r>
            <a:rPr lang="cs-CZ" b="1" dirty="0" smtClean="0">
              <a:solidFill>
                <a:schemeClr val="accent6">
                  <a:lumMod val="50000"/>
                </a:schemeClr>
              </a:solidFill>
            </a:rPr>
            <a:t>OBYVATEL</a:t>
          </a:r>
          <a:endParaRPr lang="cs-CZ" b="1" dirty="0">
            <a:solidFill>
              <a:schemeClr val="accent6">
                <a:lumMod val="50000"/>
              </a:schemeClr>
            </a:solidFill>
          </a:endParaRPr>
        </a:p>
      </dgm:t>
    </dgm:pt>
    <dgm:pt modelId="{8FA40AF7-1277-4AD6-A99D-6598D8549DF3}" type="parTrans" cxnId="{CD043273-05BC-4AEB-AF2B-F36EB124860D}">
      <dgm:prSet/>
      <dgm:spPr/>
      <dgm:t>
        <a:bodyPr/>
        <a:lstStyle/>
        <a:p>
          <a:endParaRPr lang="cs-CZ"/>
        </a:p>
      </dgm:t>
    </dgm:pt>
    <dgm:pt modelId="{43C73C39-6C14-4C4F-81A9-19A5C02D26CC}" type="sibTrans" cxnId="{CD043273-05BC-4AEB-AF2B-F36EB124860D}">
      <dgm:prSet/>
      <dgm:spPr/>
      <dgm:t>
        <a:bodyPr/>
        <a:lstStyle/>
        <a:p>
          <a:endParaRPr lang="cs-CZ"/>
        </a:p>
      </dgm:t>
    </dgm:pt>
    <dgm:pt modelId="{29D84DD9-34A0-441C-BE0A-11A350AB0353}">
      <dgm:prSet phldrT="[Text]"/>
      <dgm:spPr/>
      <dgm:t>
        <a:bodyPr/>
        <a:lstStyle/>
        <a:p>
          <a:r>
            <a:rPr lang="cs-CZ" b="1" dirty="0" smtClean="0">
              <a:solidFill>
                <a:schemeClr val="accent6">
                  <a:lumMod val="50000"/>
                </a:schemeClr>
              </a:solidFill>
            </a:rPr>
            <a:t>BYT</a:t>
          </a:r>
          <a:endParaRPr lang="cs-CZ" b="1" dirty="0">
            <a:solidFill>
              <a:schemeClr val="accent6">
                <a:lumMod val="50000"/>
              </a:schemeClr>
            </a:solidFill>
          </a:endParaRPr>
        </a:p>
      </dgm:t>
    </dgm:pt>
    <dgm:pt modelId="{909433EA-76F8-4412-9116-81CD8AA43C06}" type="parTrans" cxnId="{B49618A5-CE1B-4E6F-A670-636192ED108B}">
      <dgm:prSet/>
      <dgm:spPr/>
      <dgm:t>
        <a:bodyPr/>
        <a:lstStyle/>
        <a:p>
          <a:endParaRPr lang="cs-CZ"/>
        </a:p>
      </dgm:t>
    </dgm:pt>
    <dgm:pt modelId="{0D873A64-CA13-4592-B7AE-DD88BC1ECA2E}" type="sibTrans" cxnId="{B49618A5-CE1B-4E6F-A670-636192ED108B}">
      <dgm:prSet/>
      <dgm:spPr/>
      <dgm:t>
        <a:bodyPr/>
        <a:lstStyle/>
        <a:p>
          <a:endParaRPr lang="cs-CZ"/>
        </a:p>
      </dgm:t>
    </dgm:pt>
    <dgm:pt modelId="{071BB483-0104-4B00-BF3C-9C99F85375FE}">
      <dgm:prSet/>
      <dgm:spPr/>
      <dgm:t>
        <a:bodyPr/>
        <a:lstStyle/>
        <a:p>
          <a:r>
            <a:rPr lang="cs-CZ" b="1" dirty="0" smtClean="0">
              <a:solidFill>
                <a:schemeClr val="accent6">
                  <a:lumMod val="50000"/>
                </a:schemeClr>
              </a:solidFill>
            </a:rPr>
            <a:t>PŘÍBYTEK</a:t>
          </a:r>
          <a:endParaRPr lang="cs-CZ" b="1" dirty="0">
            <a:solidFill>
              <a:schemeClr val="accent6">
                <a:lumMod val="50000"/>
              </a:schemeClr>
            </a:solidFill>
          </a:endParaRPr>
        </a:p>
      </dgm:t>
    </dgm:pt>
    <dgm:pt modelId="{9DF9E08A-88A8-4A2B-94AE-8324DB2BEA8D}" type="parTrans" cxnId="{029EDE56-526A-4381-8B2B-E67D41A48714}">
      <dgm:prSet/>
      <dgm:spPr/>
      <dgm:t>
        <a:bodyPr/>
        <a:lstStyle/>
        <a:p>
          <a:endParaRPr lang="cs-CZ"/>
        </a:p>
      </dgm:t>
    </dgm:pt>
    <dgm:pt modelId="{154CCDC8-0300-4C51-8C4A-EDAAD1718BC2}" type="sibTrans" cxnId="{029EDE56-526A-4381-8B2B-E67D41A48714}">
      <dgm:prSet/>
      <dgm:spPr/>
      <dgm:t>
        <a:bodyPr/>
        <a:lstStyle/>
        <a:p>
          <a:endParaRPr lang="cs-CZ"/>
        </a:p>
      </dgm:t>
    </dgm:pt>
    <dgm:pt modelId="{642EAB4F-51EC-4B86-92A3-99AF78F43ADF}">
      <dgm:prSet/>
      <dgm:spPr/>
      <dgm:t>
        <a:bodyPr/>
        <a:lstStyle/>
        <a:p>
          <a:r>
            <a:rPr lang="cs-CZ" b="1" dirty="0" smtClean="0">
              <a:solidFill>
                <a:schemeClr val="accent6">
                  <a:lumMod val="50000"/>
                </a:schemeClr>
              </a:solidFill>
            </a:rPr>
            <a:t>NÁBYTEK</a:t>
          </a:r>
          <a:endParaRPr lang="cs-CZ" b="1" dirty="0">
            <a:solidFill>
              <a:schemeClr val="accent6">
                <a:lumMod val="50000"/>
              </a:schemeClr>
            </a:solidFill>
          </a:endParaRPr>
        </a:p>
      </dgm:t>
    </dgm:pt>
    <dgm:pt modelId="{CA8FE2E1-0FE3-423D-A4DB-3CB314C53277}" type="parTrans" cxnId="{4CA7DC63-DF8F-4A03-B3CC-8699E9A44BE6}">
      <dgm:prSet/>
      <dgm:spPr/>
      <dgm:t>
        <a:bodyPr/>
        <a:lstStyle/>
        <a:p>
          <a:endParaRPr lang="cs-CZ"/>
        </a:p>
      </dgm:t>
    </dgm:pt>
    <dgm:pt modelId="{796C3FCC-D689-4777-B5F7-61A94183BD3F}" type="sibTrans" cxnId="{4CA7DC63-DF8F-4A03-B3CC-8699E9A44BE6}">
      <dgm:prSet/>
      <dgm:spPr/>
      <dgm:t>
        <a:bodyPr/>
        <a:lstStyle/>
        <a:p>
          <a:endParaRPr lang="cs-CZ"/>
        </a:p>
      </dgm:t>
    </dgm:pt>
    <dgm:pt modelId="{0D148265-D8C9-447F-B4EF-597DB98E03F1}">
      <dgm:prSet/>
      <dgm:spPr/>
      <dgm:t>
        <a:bodyPr/>
        <a:lstStyle/>
        <a:p>
          <a:r>
            <a:rPr lang="cs-CZ" b="1" dirty="0" smtClean="0">
              <a:solidFill>
                <a:schemeClr val="accent6">
                  <a:lumMod val="50000"/>
                </a:schemeClr>
              </a:solidFill>
            </a:rPr>
            <a:t>DOBYTEK</a:t>
          </a:r>
          <a:endParaRPr lang="cs-CZ" b="1" dirty="0">
            <a:solidFill>
              <a:schemeClr val="accent6">
                <a:lumMod val="50000"/>
              </a:schemeClr>
            </a:solidFill>
          </a:endParaRPr>
        </a:p>
      </dgm:t>
    </dgm:pt>
    <dgm:pt modelId="{D9804D02-A8C4-4D9D-8D1A-F39B2EF88D36}" type="parTrans" cxnId="{031F16B9-04F4-473B-A3A2-63478360A425}">
      <dgm:prSet/>
      <dgm:spPr/>
      <dgm:t>
        <a:bodyPr/>
        <a:lstStyle/>
        <a:p>
          <a:endParaRPr lang="cs-CZ"/>
        </a:p>
      </dgm:t>
    </dgm:pt>
    <dgm:pt modelId="{067E7527-1655-4033-AC45-28C7C07809A7}" type="sibTrans" cxnId="{031F16B9-04F4-473B-A3A2-63478360A425}">
      <dgm:prSet/>
      <dgm:spPr/>
      <dgm:t>
        <a:bodyPr/>
        <a:lstStyle/>
        <a:p>
          <a:endParaRPr lang="cs-CZ"/>
        </a:p>
      </dgm:t>
    </dgm:pt>
    <dgm:pt modelId="{90440BCC-4973-4631-9C86-0EA8CE960923}">
      <dgm:prSet/>
      <dgm:spPr/>
      <dgm:t>
        <a:bodyPr/>
        <a:lstStyle/>
        <a:p>
          <a:r>
            <a:rPr lang="cs-CZ" b="1" dirty="0" smtClean="0">
              <a:solidFill>
                <a:schemeClr val="accent6">
                  <a:lumMod val="50000"/>
                </a:schemeClr>
              </a:solidFill>
            </a:rPr>
            <a:t>OBYČEJ</a:t>
          </a:r>
          <a:endParaRPr lang="cs-CZ" b="1" dirty="0">
            <a:solidFill>
              <a:schemeClr val="accent6">
                <a:lumMod val="50000"/>
              </a:schemeClr>
            </a:solidFill>
          </a:endParaRPr>
        </a:p>
      </dgm:t>
    </dgm:pt>
    <dgm:pt modelId="{471CDFEA-6BBF-4273-9255-1004AD4C950A}" type="parTrans" cxnId="{4A3EBC5D-6723-463D-9DA9-EA9EC941BDCD}">
      <dgm:prSet/>
      <dgm:spPr/>
      <dgm:t>
        <a:bodyPr/>
        <a:lstStyle/>
        <a:p>
          <a:endParaRPr lang="cs-CZ"/>
        </a:p>
      </dgm:t>
    </dgm:pt>
    <dgm:pt modelId="{00E67AC8-3EA7-4DF0-8098-F4C26BF65819}" type="sibTrans" cxnId="{4A3EBC5D-6723-463D-9DA9-EA9EC941BDCD}">
      <dgm:prSet/>
      <dgm:spPr/>
      <dgm:t>
        <a:bodyPr/>
        <a:lstStyle/>
        <a:p>
          <a:endParaRPr lang="cs-CZ"/>
        </a:p>
      </dgm:t>
    </dgm:pt>
    <dgm:pt modelId="{8FC0CE5B-4173-4035-AEE0-068EE095D09A}">
      <dgm:prSet/>
      <dgm:spPr/>
      <dgm:t>
        <a:bodyPr/>
        <a:lstStyle/>
        <a:p>
          <a:r>
            <a:rPr lang="cs-CZ" b="1" dirty="0" smtClean="0">
              <a:solidFill>
                <a:schemeClr val="accent6">
                  <a:lumMod val="50000"/>
                </a:schemeClr>
              </a:solidFill>
            </a:rPr>
            <a:t>BYSTRÝ</a:t>
          </a:r>
          <a:endParaRPr lang="cs-CZ" b="1" dirty="0">
            <a:solidFill>
              <a:schemeClr val="accent6">
                <a:lumMod val="50000"/>
              </a:schemeClr>
            </a:solidFill>
          </a:endParaRPr>
        </a:p>
      </dgm:t>
    </dgm:pt>
    <dgm:pt modelId="{188CCD87-7C6C-474F-B32F-0E323321B45F}" type="parTrans" cxnId="{FAD12ABA-ED9F-4CB4-9CE9-1897F625E245}">
      <dgm:prSet/>
      <dgm:spPr/>
      <dgm:t>
        <a:bodyPr/>
        <a:lstStyle/>
        <a:p>
          <a:endParaRPr lang="cs-CZ"/>
        </a:p>
      </dgm:t>
    </dgm:pt>
    <dgm:pt modelId="{4E4154B2-54FC-4443-9906-21C86B7329BD}" type="sibTrans" cxnId="{FAD12ABA-ED9F-4CB4-9CE9-1897F625E245}">
      <dgm:prSet/>
      <dgm:spPr/>
      <dgm:t>
        <a:bodyPr/>
        <a:lstStyle/>
        <a:p>
          <a:endParaRPr lang="cs-CZ"/>
        </a:p>
      </dgm:t>
    </dgm:pt>
    <dgm:pt modelId="{D92A3329-EC27-4C04-ABA3-776777D4DA29}">
      <dgm:prSet/>
      <dgm:spPr/>
      <dgm:t>
        <a:bodyPr/>
        <a:lstStyle/>
        <a:p>
          <a:r>
            <a:rPr lang="cs-CZ" b="1" dirty="0" smtClean="0">
              <a:solidFill>
                <a:schemeClr val="accent6">
                  <a:lumMod val="50000"/>
                </a:schemeClr>
              </a:solidFill>
            </a:rPr>
            <a:t>BYLINA</a:t>
          </a:r>
          <a:endParaRPr lang="cs-CZ" b="1" dirty="0">
            <a:solidFill>
              <a:schemeClr val="accent6">
                <a:lumMod val="50000"/>
              </a:schemeClr>
            </a:solidFill>
          </a:endParaRPr>
        </a:p>
      </dgm:t>
    </dgm:pt>
    <dgm:pt modelId="{E5283164-A6CF-4D5E-94BE-E92DCF009624}" type="parTrans" cxnId="{781BA4F0-5535-4860-AA44-1F3E96A4A7E2}">
      <dgm:prSet/>
      <dgm:spPr/>
      <dgm:t>
        <a:bodyPr/>
        <a:lstStyle/>
        <a:p>
          <a:endParaRPr lang="cs-CZ"/>
        </a:p>
      </dgm:t>
    </dgm:pt>
    <dgm:pt modelId="{9B751351-95DB-4996-9181-874821E5226D}" type="sibTrans" cxnId="{781BA4F0-5535-4860-AA44-1F3E96A4A7E2}">
      <dgm:prSet/>
      <dgm:spPr/>
      <dgm:t>
        <a:bodyPr/>
        <a:lstStyle/>
        <a:p>
          <a:endParaRPr lang="cs-CZ"/>
        </a:p>
      </dgm:t>
    </dgm:pt>
    <dgm:pt modelId="{F1962DDF-6D30-4509-A4E7-2B7F4C996386}">
      <dgm:prSet/>
      <dgm:spPr/>
      <dgm:t>
        <a:bodyPr/>
        <a:lstStyle/>
        <a:p>
          <a:r>
            <a:rPr lang="cs-CZ" b="1" dirty="0" smtClean="0">
              <a:solidFill>
                <a:schemeClr val="accent6">
                  <a:lumMod val="50000"/>
                </a:schemeClr>
              </a:solidFill>
            </a:rPr>
            <a:t>KOBYLA</a:t>
          </a:r>
          <a:endParaRPr lang="cs-CZ" b="1" dirty="0">
            <a:solidFill>
              <a:schemeClr val="accent6">
                <a:lumMod val="50000"/>
              </a:schemeClr>
            </a:solidFill>
          </a:endParaRPr>
        </a:p>
      </dgm:t>
    </dgm:pt>
    <dgm:pt modelId="{862CAED1-0478-4972-8322-7B9529E42E89}" type="parTrans" cxnId="{28D5410A-A3C5-447E-810C-1259B11DFD6B}">
      <dgm:prSet/>
      <dgm:spPr/>
      <dgm:t>
        <a:bodyPr/>
        <a:lstStyle/>
        <a:p>
          <a:endParaRPr lang="cs-CZ"/>
        </a:p>
      </dgm:t>
    </dgm:pt>
    <dgm:pt modelId="{BA51AB48-BCA6-4A6C-AA2C-B48FA1BF3A23}" type="sibTrans" cxnId="{28D5410A-A3C5-447E-810C-1259B11DFD6B}">
      <dgm:prSet/>
      <dgm:spPr/>
      <dgm:t>
        <a:bodyPr/>
        <a:lstStyle/>
        <a:p>
          <a:endParaRPr lang="cs-CZ"/>
        </a:p>
      </dgm:t>
    </dgm:pt>
    <dgm:pt modelId="{12602D5A-2D3F-441A-B6F4-8FB19F856E30}">
      <dgm:prSet/>
      <dgm:spPr/>
      <dgm:t>
        <a:bodyPr/>
        <a:lstStyle/>
        <a:p>
          <a:r>
            <a:rPr lang="cs-CZ" b="1" dirty="0" smtClean="0">
              <a:solidFill>
                <a:schemeClr val="accent6">
                  <a:lumMod val="50000"/>
                </a:schemeClr>
              </a:solidFill>
            </a:rPr>
            <a:t>BÝK</a:t>
          </a:r>
          <a:endParaRPr lang="cs-CZ" b="1" dirty="0">
            <a:solidFill>
              <a:schemeClr val="accent6">
                <a:lumMod val="50000"/>
              </a:schemeClr>
            </a:solidFill>
          </a:endParaRPr>
        </a:p>
      </dgm:t>
    </dgm:pt>
    <dgm:pt modelId="{1BAFBC76-31B7-4206-A65C-AC7158064930}" type="parTrans" cxnId="{AE482764-4E0E-4D95-81C3-91683A7FECD6}">
      <dgm:prSet/>
      <dgm:spPr/>
      <dgm:t>
        <a:bodyPr/>
        <a:lstStyle/>
        <a:p>
          <a:endParaRPr lang="cs-CZ"/>
        </a:p>
      </dgm:t>
    </dgm:pt>
    <dgm:pt modelId="{CB2620F6-A1DF-42AF-9D4C-0707FFB4C08E}" type="sibTrans" cxnId="{AE482764-4E0E-4D95-81C3-91683A7FECD6}">
      <dgm:prSet/>
      <dgm:spPr/>
      <dgm:t>
        <a:bodyPr/>
        <a:lstStyle/>
        <a:p>
          <a:endParaRPr lang="cs-CZ"/>
        </a:p>
      </dgm:t>
    </dgm:pt>
    <dgm:pt modelId="{15D8372B-1C9C-4EFF-996B-AFD34B73D1FB}">
      <dgm:prSet/>
      <dgm:spPr/>
      <dgm:t>
        <a:bodyPr/>
        <a:lstStyle/>
        <a:p>
          <a:r>
            <a:rPr lang="cs-CZ" b="1" dirty="0" smtClean="0">
              <a:solidFill>
                <a:schemeClr val="accent6">
                  <a:lumMod val="50000"/>
                </a:schemeClr>
              </a:solidFill>
            </a:rPr>
            <a:t>PŘIBYSLAV</a:t>
          </a:r>
          <a:endParaRPr lang="cs-CZ" b="1" dirty="0">
            <a:solidFill>
              <a:schemeClr val="accent6">
                <a:lumMod val="50000"/>
              </a:schemeClr>
            </a:solidFill>
          </a:endParaRPr>
        </a:p>
      </dgm:t>
    </dgm:pt>
    <dgm:pt modelId="{106EFABF-AF60-433F-8235-688D8121EDB5}" type="parTrans" cxnId="{80BC02B3-26B2-4C05-AB45-F3986B65B5CF}">
      <dgm:prSet/>
      <dgm:spPr/>
      <dgm:t>
        <a:bodyPr/>
        <a:lstStyle/>
        <a:p>
          <a:endParaRPr lang="cs-CZ"/>
        </a:p>
      </dgm:t>
    </dgm:pt>
    <dgm:pt modelId="{6A1CD37B-5788-4876-8079-5FCA838FA651}" type="sibTrans" cxnId="{80BC02B3-26B2-4C05-AB45-F3986B65B5CF}">
      <dgm:prSet/>
      <dgm:spPr/>
      <dgm:t>
        <a:bodyPr/>
        <a:lstStyle/>
        <a:p>
          <a:endParaRPr lang="cs-CZ"/>
        </a:p>
      </dgm:t>
    </dgm:pt>
    <dgm:pt modelId="{531CE821-C178-48F9-B996-E0DEE7396387}" type="pres">
      <dgm:prSet presAssocID="{09C0E8AB-BA07-4D59-A8CC-5765DA8AAD8B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EDDF29EB-2308-4CC7-B582-89CE9CFC8CC3}" type="pres">
      <dgm:prSet presAssocID="{843C3D25-90F6-4F51-9F1C-FDBA1299312A}" presName="node" presStyleLbl="node1" presStyleIdx="0" presStyleCnt="1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D48FB2B5-26E2-4BC3-982C-296B1194461D}" type="pres">
      <dgm:prSet presAssocID="{9E3519A2-DE26-49A2-A6F9-2E5C7E6535E5}" presName="sibTrans" presStyleLbl="sibTrans2D1" presStyleIdx="0" presStyleCnt="12"/>
      <dgm:spPr/>
      <dgm:t>
        <a:bodyPr/>
        <a:lstStyle/>
        <a:p>
          <a:endParaRPr lang="cs-CZ"/>
        </a:p>
      </dgm:t>
    </dgm:pt>
    <dgm:pt modelId="{919B6DCC-D372-4F8B-8E8E-BB04C630BADB}" type="pres">
      <dgm:prSet presAssocID="{9E3519A2-DE26-49A2-A6F9-2E5C7E6535E5}" presName="connectorText" presStyleLbl="sibTrans2D1" presStyleIdx="0" presStyleCnt="12"/>
      <dgm:spPr/>
      <dgm:t>
        <a:bodyPr/>
        <a:lstStyle/>
        <a:p>
          <a:endParaRPr lang="cs-CZ"/>
        </a:p>
      </dgm:t>
    </dgm:pt>
    <dgm:pt modelId="{CF4E39DD-A491-49B6-A5B7-80C96884C0F1}" type="pres">
      <dgm:prSet presAssocID="{188100CC-2B25-4D41-826B-F31F754F3FB5}" presName="node" presStyleLbl="node1" presStyleIdx="1" presStyleCnt="1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8EFC4224-0239-4F14-A41A-35A637A38791}" type="pres">
      <dgm:prSet presAssocID="{9F9BA8C7-A768-4B10-85D6-4C819139E91B}" presName="sibTrans" presStyleLbl="sibTrans2D1" presStyleIdx="1" presStyleCnt="12"/>
      <dgm:spPr/>
      <dgm:t>
        <a:bodyPr/>
        <a:lstStyle/>
        <a:p>
          <a:endParaRPr lang="cs-CZ"/>
        </a:p>
      </dgm:t>
    </dgm:pt>
    <dgm:pt modelId="{57A1EFF3-F173-4F16-8A2E-30F9E51EB83F}" type="pres">
      <dgm:prSet presAssocID="{9F9BA8C7-A768-4B10-85D6-4C819139E91B}" presName="connectorText" presStyleLbl="sibTrans2D1" presStyleIdx="1" presStyleCnt="12"/>
      <dgm:spPr/>
      <dgm:t>
        <a:bodyPr/>
        <a:lstStyle/>
        <a:p>
          <a:endParaRPr lang="cs-CZ"/>
        </a:p>
      </dgm:t>
    </dgm:pt>
    <dgm:pt modelId="{9F91E8B0-6A5A-4121-A7DF-99C043487446}" type="pres">
      <dgm:prSet presAssocID="{8E0AF346-8534-4484-84CD-3A15F93F4851}" presName="node" presStyleLbl="node1" presStyleIdx="2" presStyleCnt="1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DBF820B7-A283-412A-BECC-66AA4A8C5F62}" type="pres">
      <dgm:prSet presAssocID="{43C73C39-6C14-4C4F-81A9-19A5C02D26CC}" presName="sibTrans" presStyleLbl="sibTrans2D1" presStyleIdx="2" presStyleCnt="12"/>
      <dgm:spPr/>
      <dgm:t>
        <a:bodyPr/>
        <a:lstStyle/>
        <a:p>
          <a:endParaRPr lang="cs-CZ"/>
        </a:p>
      </dgm:t>
    </dgm:pt>
    <dgm:pt modelId="{A1FEE235-CB94-49F8-879D-7025375683D2}" type="pres">
      <dgm:prSet presAssocID="{43C73C39-6C14-4C4F-81A9-19A5C02D26CC}" presName="connectorText" presStyleLbl="sibTrans2D1" presStyleIdx="2" presStyleCnt="12"/>
      <dgm:spPr/>
      <dgm:t>
        <a:bodyPr/>
        <a:lstStyle/>
        <a:p>
          <a:endParaRPr lang="cs-CZ"/>
        </a:p>
      </dgm:t>
    </dgm:pt>
    <dgm:pt modelId="{77822A73-2B17-4AF7-82FB-F4217146BCD0}" type="pres">
      <dgm:prSet presAssocID="{29D84DD9-34A0-441C-BE0A-11A350AB0353}" presName="node" presStyleLbl="node1" presStyleIdx="3" presStyleCnt="1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CF768EAF-3F0C-43DF-9164-1308C8CC3199}" type="pres">
      <dgm:prSet presAssocID="{0D873A64-CA13-4592-B7AE-DD88BC1ECA2E}" presName="sibTrans" presStyleLbl="sibTrans2D1" presStyleIdx="3" presStyleCnt="12"/>
      <dgm:spPr/>
      <dgm:t>
        <a:bodyPr/>
        <a:lstStyle/>
        <a:p>
          <a:endParaRPr lang="cs-CZ"/>
        </a:p>
      </dgm:t>
    </dgm:pt>
    <dgm:pt modelId="{1EA454D2-0C6F-470D-9303-3650F76C51BA}" type="pres">
      <dgm:prSet presAssocID="{0D873A64-CA13-4592-B7AE-DD88BC1ECA2E}" presName="connectorText" presStyleLbl="sibTrans2D1" presStyleIdx="3" presStyleCnt="12"/>
      <dgm:spPr/>
      <dgm:t>
        <a:bodyPr/>
        <a:lstStyle/>
        <a:p>
          <a:endParaRPr lang="cs-CZ"/>
        </a:p>
      </dgm:t>
    </dgm:pt>
    <dgm:pt modelId="{8E0BDCA3-7DB2-4E99-893C-0BA17A2C88BF}" type="pres">
      <dgm:prSet presAssocID="{071BB483-0104-4B00-BF3C-9C99F85375FE}" presName="node" presStyleLbl="node1" presStyleIdx="4" presStyleCnt="1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C72E997C-7487-4083-895E-5381DC5AC56E}" type="pres">
      <dgm:prSet presAssocID="{154CCDC8-0300-4C51-8C4A-EDAAD1718BC2}" presName="sibTrans" presStyleLbl="sibTrans2D1" presStyleIdx="4" presStyleCnt="12"/>
      <dgm:spPr/>
      <dgm:t>
        <a:bodyPr/>
        <a:lstStyle/>
        <a:p>
          <a:endParaRPr lang="cs-CZ"/>
        </a:p>
      </dgm:t>
    </dgm:pt>
    <dgm:pt modelId="{452370CB-8296-41D0-A6E1-4973BD54E600}" type="pres">
      <dgm:prSet presAssocID="{154CCDC8-0300-4C51-8C4A-EDAAD1718BC2}" presName="connectorText" presStyleLbl="sibTrans2D1" presStyleIdx="4" presStyleCnt="12"/>
      <dgm:spPr/>
      <dgm:t>
        <a:bodyPr/>
        <a:lstStyle/>
        <a:p>
          <a:endParaRPr lang="cs-CZ"/>
        </a:p>
      </dgm:t>
    </dgm:pt>
    <dgm:pt modelId="{B37D3731-CFC7-40AC-97A8-B0D1327EB0B0}" type="pres">
      <dgm:prSet presAssocID="{642EAB4F-51EC-4B86-92A3-99AF78F43ADF}" presName="node" presStyleLbl="node1" presStyleIdx="5" presStyleCnt="1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29C8BA22-80A9-4374-9A36-7FC17661371F}" type="pres">
      <dgm:prSet presAssocID="{796C3FCC-D689-4777-B5F7-61A94183BD3F}" presName="sibTrans" presStyleLbl="sibTrans2D1" presStyleIdx="5" presStyleCnt="12"/>
      <dgm:spPr/>
      <dgm:t>
        <a:bodyPr/>
        <a:lstStyle/>
        <a:p>
          <a:endParaRPr lang="cs-CZ"/>
        </a:p>
      </dgm:t>
    </dgm:pt>
    <dgm:pt modelId="{D3A1A855-D310-4CE7-AB1A-1A20022FEF50}" type="pres">
      <dgm:prSet presAssocID="{796C3FCC-D689-4777-B5F7-61A94183BD3F}" presName="connectorText" presStyleLbl="sibTrans2D1" presStyleIdx="5" presStyleCnt="12"/>
      <dgm:spPr/>
      <dgm:t>
        <a:bodyPr/>
        <a:lstStyle/>
        <a:p>
          <a:endParaRPr lang="cs-CZ"/>
        </a:p>
      </dgm:t>
    </dgm:pt>
    <dgm:pt modelId="{CFBF20D6-86C0-4660-A2EB-E0002A5DE89D}" type="pres">
      <dgm:prSet presAssocID="{0D148265-D8C9-447F-B4EF-597DB98E03F1}" presName="node" presStyleLbl="node1" presStyleIdx="6" presStyleCnt="1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A5C72B83-67A2-4F95-B52B-DE34FC1D7517}" type="pres">
      <dgm:prSet presAssocID="{067E7527-1655-4033-AC45-28C7C07809A7}" presName="sibTrans" presStyleLbl="sibTrans2D1" presStyleIdx="6" presStyleCnt="12"/>
      <dgm:spPr/>
      <dgm:t>
        <a:bodyPr/>
        <a:lstStyle/>
        <a:p>
          <a:endParaRPr lang="cs-CZ"/>
        </a:p>
      </dgm:t>
    </dgm:pt>
    <dgm:pt modelId="{51055816-C80A-4E8A-AEF6-AA22ECDEF855}" type="pres">
      <dgm:prSet presAssocID="{067E7527-1655-4033-AC45-28C7C07809A7}" presName="connectorText" presStyleLbl="sibTrans2D1" presStyleIdx="6" presStyleCnt="12"/>
      <dgm:spPr/>
      <dgm:t>
        <a:bodyPr/>
        <a:lstStyle/>
        <a:p>
          <a:endParaRPr lang="cs-CZ"/>
        </a:p>
      </dgm:t>
    </dgm:pt>
    <dgm:pt modelId="{F17A530B-2388-49A1-BBDC-867120E023E9}" type="pres">
      <dgm:prSet presAssocID="{90440BCC-4973-4631-9C86-0EA8CE960923}" presName="node" presStyleLbl="node1" presStyleIdx="7" presStyleCnt="1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3A96BD81-81E0-4B47-B006-B2DCDB906963}" type="pres">
      <dgm:prSet presAssocID="{00E67AC8-3EA7-4DF0-8098-F4C26BF65819}" presName="sibTrans" presStyleLbl="sibTrans2D1" presStyleIdx="7" presStyleCnt="12"/>
      <dgm:spPr/>
      <dgm:t>
        <a:bodyPr/>
        <a:lstStyle/>
        <a:p>
          <a:endParaRPr lang="cs-CZ"/>
        </a:p>
      </dgm:t>
    </dgm:pt>
    <dgm:pt modelId="{B4D1889D-C7AB-4F35-AF40-E32148FBD021}" type="pres">
      <dgm:prSet presAssocID="{00E67AC8-3EA7-4DF0-8098-F4C26BF65819}" presName="connectorText" presStyleLbl="sibTrans2D1" presStyleIdx="7" presStyleCnt="12"/>
      <dgm:spPr/>
      <dgm:t>
        <a:bodyPr/>
        <a:lstStyle/>
        <a:p>
          <a:endParaRPr lang="cs-CZ"/>
        </a:p>
      </dgm:t>
    </dgm:pt>
    <dgm:pt modelId="{CF71DC0F-49A6-4AC0-ABED-3CBF19D70938}" type="pres">
      <dgm:prSet presAssocID="{8FC0CE5B-4173-4035-AEE0-068EE095D09A}" presName="node" presStyleLbl="node1" presStyleIdx="8" presStyleCnt="1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8E03934D-87B8-4C50-9D65-233AAA5850ED}" type="pres">
      <dgm:prSet presAssocID="{4E4154B2-54FC-4443-9906-21C86B7329BD}" presName="sibTrans" presStyleLbl="sibTrans2D1" presStyleIdx="8" presStyleCnt="12"/>
      <dgm:spPr/>
      <dgm:t>
        <a:bodyPr/>
        <a:lstStyle/>
        <a:p>
          <a:endParaRPr lang="cs-CZ"/>
        </a:p>
      </dgm:t>
    </dgm:pt>
    <dgm:pt modelId="{063DDD97-3AFA-4CEA-9943-1A04E477BC40}" type="pres">
      <dgm:prSet presAssocID="{4E4154B2-54FC-4443-9906-21C86B7329BD}" presName="connectorText" presStyleLbl="sibTrans2D1" presStyleIdx="8" presStyleCnt="12"/>
      <dgm:spPr/>
      <dgm:t>
        <a:bodyPr/>
        <a:lstStyle/>
        <a:p>
          <a:endParaRPr lang="cs-CZ"/>
        </a:p>
      </dgm:t>
    </dgm:pt>
    <dgm:pt modelId="{9508D34E-EC34-4917-893B-DB631F5A8E32}" type="pres">
      <dgm:prSet presAssocID="{D92A3329-EC27-4C04-ABA3-776777D4DA29}" presName="node" presStyleLbl="node1" presStyleIdx="9" presStyleCnt="1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096E93F6-0C30-4811-B9CD-271E8C66DB42}" type="pres">
      <dgm:prSet presAssocID="{9B751351-95DB-4996-9181-874821E5226D}" presName="sibTrans" presStyleLbl="sibTrans2D1" presStyleIdx="9" presStyleCnt="12"/>
      <dgm:spPr/>
      <dgm:t>
        <a:bodyPr/>
        <a:lstStyle/>
        <a:p>
          <a:endParaRPr lang="cs-CZ"/>
        </a:p>
      </dgm:t>
    </dgm:pt>
    <dgm:pt modelId="{9AAA2B4B-8BA8-499C-A11F-31368C9161A8}" type="pres">
      <dgm:prSet presAssocID="{9B751351-95DB-4996-9181-874821E5226D}" presName="connectorText" presStyleLbl="sibTrans2D1" presStyleIdx="9" presStyleCnt="12"/>
      <dgm:spPr/>
      <dgm:t>
        <a:bodyPr/>
        <a:lstStyle/>
        <a:p>
          <a:endParaRPr lang="cs-CZ"/>
        </a:p>
      </dgm:t>
    </dgm:pt>
    <dgm:pt modelId="{F9363FBD-9EF8-40FA-8E01-694104068C5B}" type="pres">
      <dgm:prSet presAssocID="{F1962DDF-6D30-4509-A4E7-2B7F4C996386}" presName="node" presStyleLbl="node1" presStyleIdx="10" presStyleCnt="1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00E1D4D7-94E4-4BCE-9D84-DC3D146D39CD}" type="pres">
      <dgm:prSet presAssocID="{BA51AB48-BCA6-4A6C-AA2C-B48FA1BF3A23}" presName="sibTrans" presStyleLbl="sibTrans2D1" presStyleIdx="10" presStyleCnt="12"/>
      <dgm:spPr/>
      <dgm:t>
        <a:bodyPr/>
        <a:lstStyle/>
        <a:p>
          <a:endParaRPr lang="cs-CZ"/>
        </a:p>
      </dgm:t>
    </dgm:pt>
    <dgm:pt modelId="{CC1C97DA-70D1-4596-AA30-0BED3CC0D6D2}" type="pres">
      <dgm:prSet presAssocID="{BA51AB48-BCA6-4A6C-AA2C-B48FA1BF3A23}" presName="connectorText" presStyleLbl="sibTrans2D1" presStyleIdx="10" presStyleCnt="12"/>
      <dgm:spPr/>
      <dgm:t>
        <a:bodyPr/>
        <a:lstStyle/>
        <a:p>
          <a:endParaRPr lang="cs-CZ"/>
        </a:p>
      </dgm:t>
    </dgm:pt>
    <dgm:pt modelId="{8B8E298E-BA09-4882-BDF9-F01CB5369CD1}" type="pres">
      <dgm:prSet presAssocID="{12602D5A-2D3F-441A-B6F4-8FB19F856E30}" presName="node" presStyleLbl="node1" presStyleIdx="11" presStyleCnt="1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8F2ED1DE-73C6-4C7A-A2BB-C1E57DDAE7A7}" type="pres">
      <dgm:prSet presAssocID="{CB2620F6-A1DF-42AF-9D4C-0707FFB4C08E}" presName="sibTrans" presStyleLbl="sibTrans2D1" presStyleIdx="11" presStyleCnt="12"/>
      <dgm:spPr/>
      <dgm:t>
        <a:bodyPr/>
        <a:lstStyle/>
        <a:p>
          <a:endParaRPr lang="cs-CZ"/>
        </a:p>
      </dgm:t>
    </dgm:pt>
    <dgm:pt modelId="{4C1DEF4D-32E5-4F1A-8992-7022E7B87082}" type="pres">
      <dgm:prSet presAssocID="{CB2620F6-A1DF-42AF-9D4C-0707FFB4C08E}" presName="connectorText" presStyleLbl="sibTrans2D1" presStyleIdx="11" presStyleCnt="12"/>
      <dgm:spPr/>
      <dgm:t>
        <a:bodyPr/>
        <a:lstStyle/>
        <a:p>
          <a:endParaRPr lang="cs-CZ"/>
        </a:p>
      </dgm:t>
    </dgm:pt>
    <dgm:pt modelId="{64EB7046-A8D6-421E-9D36-0DA66992DB5B}" type="pres">
      <dgm:prSet presAssocID="{15D8372B-1C9C-4EFF-996B-AFD34B73D1FB}" presName="node" presStyleLbl="node1" presStyleIdx="12" presStyleCnt="1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9BEAB1DE-6650-4B81-BDD8-6983758AAA08}" type="presOf" srcId="{9F9BA8C7-A768-4B10-85D6-4C819139E91B}" destId="{8EFC4224-0239-4F14-A41A-35A637A38791}" srcOrd="0" destOrd="0" presId="urn:microsoft.com/office/officeart/2005/8/layout/process5"/>
    <dgm:cxn modelId="{3739AE9A-53F5-432D-BB00-F137C2930CF5}" type="presOf" srcId="{9B751351-95DB-4996-9181-874821E5226D}" destId="{096E93F6-0C30-4811-B9CD-271E8C66DB42}" srcOrd="0" destOrd="0" presId="urn:microsoft.com/office/officeart/2005/8/layout/process5"/>
    <dgm:cxn modelId="{781BA4F0-5535-4860-AA44-1F3E96A4A7E2}" srcId="{09C0E8AB-BA07-4D59-A8CC-5765DA8AAD8B}" destId="{D92A3329-EC27-4C04-ABA3-776777D4DA29}" srcOrd="9" destOrd="0" parTransId="{E5283164-A6CF-4D5E-94BE-E92DCF009624}" sibTransId="{9B751351-95DB-4996-9181-874821E5226D}"/>
    <dgm:cxn modelId="{3EC86916-4550-4A73-B982-5B276C9916E6}" type="presOf" srcId="{0D873A64-CA13-4592-B7AE-DD88BC1ECA2E}" destId="{1EA454D2-0C6F-470D-9303-3650F76C51BA}" srcOrd="1" destOrd="0" presId="urn:microsoft.com/office/officeart/2005/8/layout/process5"/>
    <dgm:cxn modelId="{365A2686-CDC8-43B6-B18A-E4A5F988048C}" type="presOf" srcId="{00E67AC8-3EA7-4DF0-8098-F4C26BF65819}" destId="{B4D1889D-C7AB-4F35-AF40-E32148FBD021}" srcOrd="1" destOrd="0" presId="urn:microsoft.com/office/officeart/2005/8/layout/process5"/>
    <dgm:cxn modelId="{BFA88477-4D0E-4FD9-A9E3-30831B31D33D}" type="presOf" srcId="{4E4154B2-54FC-4443-9906-21C86B7329BD}" destId="{8E03934D-87B8-4C50-9D65-233AAA5850ED}" srcOrd="0" destOrd="0" presId="urn:microsoft.com/office/officeart/2005/8/layout/process5"/>
    <dgm:cxn modelId="{DCFEFF78-78B0-414B-B669-207B88D48C0B}" type="presOf" srcId="{9E3519A2-DE26-49A2-A6F9-2E5C7E6535E5}" destId="{D48FB2B5-26E2-4BC3-982C-296B1194461D}" srcOrd="0" destOrd="0" presId="urn:microsoft.com/office/officeart/2005/8/layout/process5"/>
    <dgm:cxn modelId="{E0CD807D-C007-4585-BFD7-1CEAB8C3BFFC}" type="presOf" srcId="{CB2620F6-A1DF-42AF-9D4C-0707FFB4C08E}" destId="{8F2ED1DE-73C6-4C7A-A2BB-C1E57DDAE7A7}" srcOrd="0" destOrd="0" presId="urn:microsoft.com/office/officeart/2005/8/layout/process5"/>
    <dgm:cxn modelId="{3834335A-FAA0-4968-8A6F-7499F932C732}" type="presOf" srcId="{BA51AB48-BCA6-4A6C-AA2C-B48FA1BF3A23}" destId="{00E1D4D7-94E4-4BCE-9D84-DC3D146D39CD}" srcOrd="0" destOrd="0" presId="urn:microsoft.com/office/officeart/2005/8/layout/process5"/>
    <dgm:cxn modelId="{D326E358-9276-49EE-A010-019246DDCC1E}" type="presOf" srcId="{12602D5A-2D3F-441A-B6F4-8FB19F856E30}" destId="{8B8E298E-BA09-4882-BDF9-F01CB5369CD1}" srcOrd="0" destOrd="0" presId="urn:microsoft.com/office/officeart/2005/8/layout/process5"/>
    <dgm:cxn modelId="{1DCF181C-C93F-4BD7-889B-B3C45F2E39D0}" type="presOf" srcId="{CB2620F6-A1DF-42AF-9D4C-0707FFB4C08E}" destId="{4C1DEF4D-32E5-4F1A-8992-7022E7B87082}" srcOrd="1" destOrd="0" presId="urn:microsoft.com/office/officeart/2005/8/layout/process5"/>
    <dgm:cxn modelId="{4A3EBC5D-6723-463D-9DA9-EA9EC941BDCD}" srcId="{09C0E8AB-BA07-4D59-A8CC-5765DA8AAD8B}" destId="{90440BCC-4973-4631-9C86-0EA8CE960923}" srcOrd="7" destOrd="0" parTransId="{471CDFEA-6BBF-4273-9255-1004AD4C950A}" sibTransId="{00E67AC8-3EA7-4DF0-8098-F4C26BF65819}"/>
    <dgm:cxn modelId="{F8AE1D23-916C-4F6C-9268-CC96C2B61843}" type="presOf" srcId="{843C3D25-90F6-4F51-9F1C-FDBA1299312A}" destId="{EDDF29EB-2308-4CC7-B582-89CE9CFC8CC3}" srcOrd="0" destOrd="0" presId="urn:microsoft.com/office/officeart/2005/8/layout/process5"/>
    <dgm:cxn modelId="{A1D17AAE-E7FE-4A49-9381-A01A186A64F0}" type="presOf" srcId="{29D84DD9-34A0-441C-BE0A-11A350AB0353}" destId="{77822A73-2B17-4AF7-82FB-F4217146BCD0}" srcOrd="0" destOrd="0" presId="urn:microsoft.com/office/officeart/2005/8/layout/process5"/>
    <dgm:cxn modelId="{57EDAF49-C923-40B0-8D36-4A828B6A1C60}" type="presOf" srcId="{9F9BA8C7-A768-4B10-85D6-4C819139E91B}" destId="{57A1EFF3-F173-4F16-8A2E-30F9E51EB83F}" srcOrd="1" destOrd="0" presId="urn:microsoft.com/office/officeart/2005/8/layout/process5"/>
    <dgm:cxn modelId="{94486418-6EB5-486C-AD96-95FE3E434D6A}" type="presOf" srcId="{D92A3329-EC27-4C04-ABA3-776777D4DA29}" destId="{9508D34E-EC34-4917-893B-DB631F5A8E32}" srcOrd="0" destOrd="0" presId="urn:microsoft.com/office/officeart/2005/8/layout/process5"/>
    <dgm:cxn modelId="{1F7024DB-F29E-4E80-920D-72038472969C}" type="presOf" srcId="{796C3FCC-D689-4777-B5F7-61A94183BD3F}" destId="{D3A1A855-D310-4CE7-AB1A-1A20022FEF50}" srcOrd="1" destOrd="0" presId="urn:microsoft.com/office/officeart/2005/8/layout/process5"/>
    <dgm:cxn modelId="{5E415981-E62C-43C1-8321-BA86CF0BC6C5}" type="presOf" srcId="{8E0AF346-8534-4484-84CD-3A15F93F4851}" destId="{9F91E8B0-6A5A-4121-A7DF-99C043487446}" srcOrd="0" destOrd="0" presId="urn:microsoft.com/office/officeart/2005/8/layout/process5"/>
    <dgm:cxn modelId="{365BD08C-936F-4C12-869B-6EE689D490A5}" type="presOf" srcId="{071BB483-0104-4B00-BF3C-9C99F85375FE}" destId="{8E0BDCA3-7DB2-4E99-893C-0BA17A2C88BF}" srcOrd="0" destOrd="0" presId="urn:microsoft.com/office/officeart/2005/8/layout/process5"/>
    <dgm:cxn modelId="{A2D5EF2F-FE0E-4384-9815-97E0B2A86E53}" type="presOf" srcId="{90440BCC-4973-4631-9C86-0EA8CE960923}" destId="{F17A530B-2388-49A1-BBDC-867120E023E9}" srcOrd="0" destOrd="0" presId="urn:microsoft.com/office/officeart/2005/8/layout/process5"/>
    <dgm:cxn modelId="{E0CACF5D-D750-4C29-B79B-5EF609EECE49}" type="presOf" srcId="{067E7527-1655-4033-AC45-28C7C07809A7}" destId="{51055816-C80A-4E8A-AEF6-AA22ECDEF855}" srcOrd="1" destOrd="0" presId="urn:microsoft.com/office/officeart/2005/8/layout/process5"/>
    <dgm:cxn modelId="{C682FE0B-D62B-455D-BC96-F538675EA779}" type="presOf" srcId="{0D873A64-CA13-4592-B7AE-DD88BC1ECA2E}" destId="{CF768EAF-3F0C-43DF-9164-1308C8CC3199}" srcOrd="0" destOrd="0" presId="urn:microsoft.com/office/officeart/2005/8/layout/process5"/>
    <dgm:cxn modelId="{4CC4B98B-9929-4FF8-8CAA-699EDC1CDD70}" type="presOf" srcId="{BA51AB48-BCA6-4A6C-AA2C-B48FA1BF3A23}" destId="{CC1C97DA-70D1-4596-AA30-0BED3CC0D6D2}" srcOrd="1" destOrd="0" presId="urn:microsoft.com/office/officeart/2005/8/layout/process5"/>
    <dgm:cxn modelId="{85E21CD0-A19A-4CD0-B1F9-4978DEA67F35}" type="presOf" srcId="{09C0E8AB-BA07-4D59-A8CC-5765DA8AAD8B}" destId="{531CE821-C178-48F9-B996-E0DEE7396387}" srcOrd="0" destOrd="0" presId="urn:microsoft.com/office/officeart/2005/8/layout/process5"/>
    <dgm:cxn modelId="{80BC02B3-26B2-4C05-AB45-F3986B65B5CF}" srcId="{09C0E8AB-BA07-4D59-A8CC-5765DA8AAD8B}" destId="{15D8372B-1C9C-4EFF-996B-AFD34B73D1FB}" srcOrd="12" destOrd="0" parTransId="{106EFABF-AF60-433F-8235-688D8121EDB5}" sibTransId="{6A1CD37B-5788-4876-8079-5FCA838FA651}"/>
    <dgm:cxn modelId="{5CA2E56E-BDB2-4DFC-8202-055F04EA3357}" type="presOf" srcId="{4E4154B2-54FC-4443-9906-21C86B7329BD}" destId="{063DDD97-3AFA-4CEA-9943-1A04E477BC40}" srcOrd="1" destOrd="0" presId="urn:microsoft.com/office/officeart/2005/8/layout/process5"/>
    <dgm:cxn modelId="{AF621ABB-86B1-4430-A8A9-1A20DBA13D68}" type="presOf" srcId="{0D148265-D8C9-447F-B4EF-597DB98E03F1}" destId="{CFBF20D6-86C0-4660-A2EB-E0002A5DE89D}" srcOrd="0" destOrd="0" presId="urn:microsoft.com/office/officeart/2005/8/layout/process5"/>
    <dgm:cxn modelId="{029EDE56-526A-4381-8B2B-E67D41A48714}" srcId="{09C0E8AB-BA07-4D59-A8CC-5765DA8AAD8B}" destId="{071BB483-0104-4B00-BF3C-9C99F85375FE}" srcOrd="4" destOrd="0" parTransId="{9DF9E08A-88A8-4A2B-94AE-8324DB2BEA8D}" sibTransId="{154CCDC8-0300-4C51-8C4A-EDAAD1718BC2}"/>
    <dgm:cxn modelId="{D4213E01-FCDA-46EC-85EA-57F85D11B480}" type="presOf" srcId="{067E7527-1655-4033-AC45-28C7C07809A7}" destId="{A5C72B83-67A2-4F95-B52B-DE34FC1D7517}" srcOrd="0" destOrd="0" presId="urn:microsoft.com/office/officeart/2005/8/layout/process5"/>
    <dgm:cxn modelId="{2961431C-25DD-42FF-9CFB-5478B8FC48ED}" type="presOf" srcId="{43C73C39-6C14-4C4F-81A9-19A5C02D26CC}" destId="{DBF820B7-A283-412A-BECC-66AA4A8C5F62}" srcOrd="0" destOrd="0" presId="urn:microsoft.com/office/officeart/2005/8/layout/process5"/>
    <dgm:cxn modelId="{28D5410A-A3C5-447E-810C-1259B11DFD6B}" srcId="{09C0E8AB-BA07-4D59-A8CC-5765DA8AAD8B}" destId="{F1962DDF-6D30-4509-A4E7-2B7F4C996386}" srcOrd="10" destOrd="0" parTransId="{862CAED1-0478-4972-8322-7B9529E42E89}" sibTransId="{BA51AB48-BCA6-4A6C-AA2C-B48FA1BF3A23}"/>
    <dgm:cxn modelId="{FAD12ABA-ED9F-4CB4-9CE9-1897F625E245}" srcId="{09C0E8AB-BA07-4D59-A8CC-5765DA8AAD8B}" destId="{8FC0CE5B-4173-4035-AEE0-068EE095D09A}" srcOrd="8" destOrd="0" parTransId="{188CCD87-7C6C-474F-B32F-0E323321B45F}" sibTransId="{4E4154B2-54FC-4443-9906-21C86B7329BD}"/>
    <dgm:cxn modelId="{80D0AD6B-E21C-4862-9444-6E19D55CE8D9}" type="presOf" srcId="{642EAB4F-51EC-4B86-92A3-99AF78F43ADF}" destId="{B37D3731-CFC7-40AC-97A8-B0D1327EB0B0}" srcOrd="0" destOrd="0" presId="urn:microsoft.com/office/officeart/2005/8/layout/process5"/>
    <dgm:cxn modelId="{3261F125-0858-4B17-B53E-F9873C5F9FD3}" type="presOf" srcId="{F1962DDF-6D30-4509-A4E7-2B7F4C996386}" destId="{F9363FBD-9EF8-40FA-8E01-694104068C5B}" srcOrd="0" destOrd="0" presId="urn:microsoft.com/office/officeart/2005/8/layout/process5"/>
    <dgm:cxn modelId="{0241F003-A66C-4A07-A591-AD465F66E5D0}" type="presOf" srcId="{00E67AC8-3EA7-4DF0-8098-F4C26BF65819}" destId="{3A96BD81-81E0-4B47-B006-B2DCDB906963}" srcOrd="0" destOrd="0" presId="urn:microsoft.com/office/officeart/2005/8/layout/process5"/>
    <dgm:cxn modelId="{031F16B9-04F4-473B-A3A2-63478360A425}" srcId="{09C0E8AB-BA07-4D59-A8CC-5765DA8AAD8B}" destId="{0D148265-D8C9-447F-B4EF-597DB98E03F1}" srcOrd="6" destOrd="0" parTransId="{D9804D02-A8C4-4D9D-8D1A-F39B2EF88D36}" sibTransId="{067E7527-1655-4033-AC45-28C7C07809A7}"/>
    <dgm:cxn modelId="{4CA7DC63-DF8F-4A03-B3CC-8699E9A44BE6}" srcId="{09C0E8AB-BA07-4D59-A8CC-5765DA8AAD8B}" destId="{642EAB4F-51EC-4B86-92A3-99AF78F43ADF}" srcOrd="5" destOrd="0" parTransId="{CA8FE2E1-0FE3-423D-A4DB-3CB314C53277}" sibTransId="{796C3FCC-D689-4777-B5F7-61A94183BD3F}"/>
    <dgm:cxn modelId="{CF3F118A-FAB3-4814-9A03-C7004E4AE792}" type="presOf" srcId="{154CCDC8-0300-4C51-8C4A-EDAAD1718BC2}" destId="{C72E997C-7487-4083-895E-5381DC5AC56E}" srcOrd="0" destOrd="0" presId="urn:microsoft.com/office/officeart/2005/8/layout/process5"/>
    <dgm:cxn modelId="{AE482764-4E0E-4D95-81C3-91683A7FECD6}" srcId="{09C0E8AB-BA07-4D59-A8CC-5765DA8AAD8B}" destId="{12602D5A-2D3F-441A-B6F4-8FB19F856E30}" srcOrd="11" destOrd="0" parTransId="{1BAFBC76-31B7-4206-A65C-AC7158064930}" sibTransId="{CB2620F6-A1DF-42AF-9D4C-0707FFB4C08E}"/>
    <dgm:cxn modelId="{23460F34-9396-47B9-B949-647E938518EA}" type="presOf" srcId="{9B751351-95DB-4996-9181-874821E5226D}" destId="{9AAA2B4B-8BA8-499C-A11F-31368C9161A8}" srcOrd="1" destOrd="0" presId="urn:microsoft.com/office/officeart/2005/8/layout/process5"/>
    <dgm:cxn modelId="{99EF93DC-EFEF-4010-A12F-2A610326DF83}" type="presOf" srcId="{154CCDC8-0300-4C51-8C4A-EDAAD1718BC2}" destId="{452370CB-8296-41D0-A6E1-4973BD54E600}" srcOrd="1" destOrd="0" presId="urn:microsoft.com/office/officeart/2005/8/layout/process5"/>
    <dgm:cxn modelId="{C180C061-517E-4C99-95DA-B6C8048B2652}" type="presOf" srcId="{15D8372B-1C9C-4EFF-996B-AFD34B73D1FB}" destId="{64EB7046-A8D6-421E-9D36-0DA66992DB5B}" srcOrd="0" destOrd="0" presId="urn:microsoft.com/office/officeart/2005/8/layout/process5"/>
    <dgm:cxn modelId="{05E41692-3B6E-4477-8227-6D5CA4D366D1}" type="presOf" srcId="{188100CC-2B25-4D41-826B-F31F754F3FB5}" destId="{CF4E39DD-A491-49B6-A5B7-80C96884C0F1}" srcOrd="0" destOrd="0" presId="urn:microsoft.com/office/officeart/2005/8/layout/process5"/>
    <dgm:cxn modelId="{1C4F8CD7-3D64-42ED-A5F2-95D3FEE49364}" type="presOf" srcId="{43C73C39-6C14-4C4F-81A9-19A5C02D26CC}" destId="{A1FEE235-CB94-49F8-879D-7025375683D2}" srcOrd="1" destOrd="0" presId="urn:microsoft.com/office/officeart/2005/8/layout/process5"/>
    <dgm:cxn modelId="{B49618A5-CE1B-4E6F-A670-636192ED108B}" srcId="{09C0E8AB-BA07-4D59-A8CC-5765DA8AAD8B}" destId="{29D84DD9-34A0-441C-BE0A-11A350AB0353}" srcOrd="3" destOrd="0" parTransId="{909433EA-76F8-4412-9116-81CD8AA43C06}" sibTransId="{0D873A64-CA13-4592-B7AE-DD88BC1ECA2E}"/>
    <dgm:cxn modelId="{CD043273-05BC-4AEB-AF2B-F36EB124860D}" srcId="{09C0E8AB-BA07-4D59-A8CC-5765DA8AAD8B}" destId="{8E0AF346-8534-4484-84CD-3A15F93F4851}" srcOrd="2" destOrd="0" parTransId="{8FA40AF7-1277-4AD6-A99D-6598D8549DF3}" sibTransId="{43C73C39-6C14-4C4F-81A9-19A5C02D26CC}"/>
    <dgm:cxn modelId="{AFFAAF56-1128-4BEF-8044-997E17CF66DF}" srcId="{09C0E8AB-BA07-4D59-A8CC-5765DA8AAD8B}" destId="{188100CC-2B25-4D41-826B-F31F754F3FB5}" srcOrd="1" destOrd="0" parTransId="{13DA4ED9-8ED2-4FF7-9EBF-E64BE998C453}" sibTransId="{9F9BA8C7-A768-4B10-85D6-4C819139E91B}"/>
    <dgm:cxn modelId="{D76D775D-95F7-450B-81ED-B0DD9D5A489B}" srcId="{09C0E8AB-BA07-4D59-A8CC-5765DA8AAD8B}" destId="{843C3D25-90F6-4F51-9F1C-FDBA1299312A}" srcOrd="0" destOrd="0" parTransId="{AA6D13EE-4428-482F-9476-06F3EC5CF8F0}" sibTransId="{9E3519A2-DE26-49A2-A6F9-2E5C7E6535E5}"/>
    <dgm:cxn modelId="{1C923838-950F-4914-8F5B-6B98F43DBA7C}" type="presOf" srcId="{9E3519A2-DE26-49A2-A6F9-2E5C7E6535E5}" destId="{919B6DCC-D372-4F8B-8E8E-BB04C630BADB}" srcOrd="1" destOrd="0" presId="urn:microsoft.com/office/officeart/2005/8/layout/process5"/>
    <dgm:cxn modelId="{786EB14A-0F25-4962-9445-DBBFB9CDEBD7}" type="presOf" srcId="{8FC0CE5B-4173-4035-AEE0-068EE095D09A}" destId="{CF71DC0F-49A6-4AC0-ABED-3CBF19D70938}" srcOrd="0" destOrd="0" presId="urn:microsoft.com/office/officeart/2005/8/layout/process5"/>
    <dgm:cxn modelId="{85442A51-F963-49D1-A622-B49918889391}" type="presOf" srcId="{796C3FCC-D689-4777-B5F7-61A94183BD3F}" destId="{29C8BA22-80A9-4374-9A36-7FC17661371F}" srcOrd="0" destOrd="0" presId="urn:microsoft.com/office/officeart/2005/8/layout/process5"/>
    <dgm:cxn modelId="{2307CCD3-6096-43B0-93C5-90FA81391E81}" type="presParOf" srcId="{531CE821-C178-48F9-B996-E0DEE7396387}" destId="{EDDF29EB-2308-4CC7-B582-89CE9CFC8CC3}" srcOrd="0" destOrd="0" presId="urn:microsoft.com/office/officeart/2005/8/layout/process5"/>
    <dgm:cxn modelId="{0664FCE8-3B5A-429C-A6FA-18DC2D09BEFF}" type="presParOf" srcId="{531CE821-C178-48F9-B996-E0DEE7396387}" destId="{D48FB2B5-26E2-4BC3-982C-296B1194461D}" srcOrd="1" destOrd="0" presId="urn:microsoft.com/office/officeart/2005/8/layout/process5"/>
    <dgm:cxn modelId="{D3747494-9E87-45DE-86FA-71886A0A759C}" type="presParOf" srcId="{D48FB2B5-26E2-4BC3-982C-296B1194461D}" destId="{919B6DCC-D372-4F8B-8E8E-BB04C630BADB}" srcOrd="0" destOrd="0" presId="urn:microsoft.com/office/officeart/2005/8/layout/process5"/>
    <dgm:cxn modelId="{F4EF3BB0-6E01-4692-AB5D-1BD7CC9E858B}" type="presParOf" srcId="{531CE821-C178-48F9-B996-E0DEE7396387}" destId="{CF4E39DD-A491-49B6-A5B7-80C96884C0F1}" srcOrd="2" destOrd="0" presId="urn:microsoft.com/office/officeart/2005/8/layout/process5"/>
    <dgm:cxn modelId="{EEB4D591-FBF4-417B-A287-93DCFC358283}" type="presParOf" srcId="{531CE821-C178-48F9-B996-E0DEE7396387}" destId="{8EFC4224-0239-4F14-A41A-35A637A38791}" srcOrd="3" destOrd="0" presId="urn:microsoft.com/office/officeart/2005/8/layout/process5"/>
    <dgm:cxn modelId="{6EA13329-D6B5-4E29-B719-D97B272E3784}" type="presParOf" srcId="{8EFC4224-0239-4F14-A41A-35A637A38791}" destId="{57A1EFF3-F173-4F16-8A2E-30F9E51EB83F}" srcOrd="0" destOrd="0" presId="urn:microsoft.com/office/officeart/2005/8/layout/process5"/>
    <dgm:cxn modelId="{449D25E0-6509-4604-8138-F21B74748472}" type="presParOf" srcId="{531CE821-C178-48F9-B996-E0DEE7396387}" destId="{9F91E8B0-6A5A-4121-A7DF-99C043487446}" srcOrd="4" destOrd="0" presId="urn:microsoft.com/office/officeart/2005/8/layout/process5"/>
    <dgm:cxn modelId="{89E9A775-1647-4F7B-80D1-E6C72E906A0B}" type="presParOf" srcId="{531CE821-C178-48F9-B996-E0DEE7396387}" destId="{DBF820B7-A283-412A-BECC-66AA4A8C5F62}" srcOrd="5" destOrd="0" presId="urn:microsoft.com/office/officeart/2005/8/layout/process5"/>
    <dgm:cxn modelId="{1049D295-CA9C-4D67-885D-8B7137A120D9}" type="presParOf" srcId="{DBF820B7-A283-412A-BECC-66AA4A8C5F62}" destId="{A1FEE235-CB94-49F8-879D-7025375683D2}" srcOrd="0" destOrd="0" presId="urn:microsoft.com/office/officeart/2005/8/layout/process5"/>
    <dgm:cxn modelId="{20E10569-82D6-46AA-909F-E5B4320394B7}" type="presParOf" srcId="{531CE821-C178-48F9-B996-E0DEE7396387}" destId="{77822A73-2B17-4AF7-82FB-F4217146BCD0}" srcOrd="6" destOrd="0" presId="urn:microsoft.com/office/officeart/2005/8/layout/process5"/>
    <dgm:cxn modelId="{A295C394-2193-49F7-BEEB-E96FD1EAA955}" type="presParOf" srcId="{531CE821-C178-48F9-B996-E0DEE7396387}" destId="{CF768EAF-3F0C-43DF-9164-1308C8CC3199}" srcOrd="7" destOrd="0" presId="urn:microsoft.com/office/officeart/2005/8/layout/process5"/>
    <dgm:cxn modelId="{2C24A191-9916-4EFA-97A6-40F021D1CAE2}" type="presParOf" srcId="{CF768EAF-3F0C-43DF-9164-1308C8CC3199}" destId="{1EA454D2-0C6F-470D-9303-3650F76C51BA}" srcOrd="0" destOrd="0" presId="urn:microsoft.com/office/officeart/2005/8/layout/process5"/>
    <dgm:cxn modelId="{A8E518D0-1258-47B2-94BF-C994B847FEC8}" type="presParOf" srcId="{531CE821-C178-48F9-B996-E0DEE7396387}" destId="{8E0BDCA3-7DB2-4E99-893C-0BA17A2C88BF}" srcOrd="8" destOrd="0" presId="urn:microsoft.com/office/officeart/2005/8/layout/process5"/>
    <dgm:cxn modelId="{571B95EC-1464-4BC5-8A38-C973B8EF9AFC}" type="presParOf" srcId="{531CE821-C178-48F9-B996-E0DEE7396387}" destId="{C72E997C-7487-4083-895E-5381DC5AC56E}" srcOrd="9" destOrd="0" presId="urn:microsoft.com/office/officeart/2005/8/layout/process5"/>
    <dgm:cxn modelId="{D0302ACC-752F-4094-A3F0-D2F5E7517CAC}" type="presParOf" srcId="{C72E997C-7487-4083-895E-5381DC5AC56E}" destId="{452370CB-8296-41D0-A6E1-4973BD54E600}" srcOrd="0" destOrd="0" presId="urn:microsoft.com/office/officeart/2005/8/layout/process5"/>
    <dgm:cxn modelId="{73AF7AD7-F5EE-42CD-9022-04974C3E9C91}" type="presParOf" srcId="{531CE821-C178-48F9-B996-E0DEE7396387}" destId="{B37D3731-CFC7-40AC-97A8-B0D1327EB0B0}" srcOrd="10" destOrd="0" presId="urn:microsoft.com/office/officeart/2005/8/layout/process5"/>
    <dgm:cxn modelId="{14C8B0DE-668A-4010-878B-B432CEE63FBB}" type="presParOf" srcId="{531CE821-C178-48F9-B996-E0DEE7396387}" destId="{29C8BA22-80A9-4374-9A36-7FC17661371F}" srcOrd="11" destOrd="0" presId="urn:microsoft.com/office/officeart/2005/8/layout/process5"/>
    <dgm:cxn modelId="{8C7E9A83-403E-42E5-AB93-8E03DD433A09}" type="presParOf" srcId="{29C8BA22-80A9-4374-9A36-7FC17661371F}" destId="{D3A1A855-D310-4CE7-AB1A-1A20022FEF50}" srcOrd="0" destOrd="0" presId="urn:microsoft.com/office/officeart/2005/8/layout/process5"/>
    <dgm:cxn modelId="{BB4412B2-C4AC-4CD5-A007-CECE379D53BF}" type="presParOf" srcId="{531CE821-C178-48F9-B996-E0DEE7396387}" destId="{CFBF20D6-86C0-4660-A2EB-E0002A5DE89D}" srcOrd="12" destOrd="0" presId="urn:microsoft.com/office/officeart/2005/8/layout/process5"/>
    <dgm:cxn modelId="{3B6D0653-969B-468B-BEF0-6BF1644206C9}" type="presParOf" srcId="{531CE821-C178-48F9-B996-E0DEE7396387}" destId="{A5C72B83-67A2-4F95-B52B-DE34FC1D7517}" srcOrd="13" destOrd="0" presId="urn:microsoft.com/office/officeart/2005/8/layout/process5"/>
    <dgm:cxn modelId="{3E355249-4426-4CA0-A0CA-C2FA3C389DBA}" type="presParOf" srcId="{A5C72B83-67A2-4F95-B52B-DE34FC1D7517}" destId="{51055816-C80A-4E8A-AEF6-AA22ECDEF855}" srcOrd="0" destOrd="0" presId="urn:microsoft.com/office/officeart/2005/8/layout/process5"/>
    <dgm:cxn modelId="{6C141322-5476-40F8-9764-5CEAED9763F9}" type="presParOf" srcId="{531CE821-C178-48F9-B996-E0DEE7396387}" destId="{F17A530B-2388-49A1-BBDC-867120E023E9}" srcOrd="14" destOrd="0" presId="urn:microsoft.com/office/officeart/2005/8/layout/process5"/>
    <dgm:cxn modelId="{441ADA9F-C9A1-49B9-8015-FFBB7E2695F3}" type="presParOf" srcId="{531CE821-C178-48F9-B996-E0DEE7396387}" destId="{3A96BD81-81E0-4B47-B006-B2DCDB906963}" srcOrd="15" destOrd="0" presId="urn:microsoft.com/office/officeart/2005/8/layout/process5"/>
    <dgm:cxn modelId="{09EEF6D2-B53A-4DD2-BB92-1BBF9E2E9C13}" type="presParOf" srcId="{3A96BD81-81E0-4B47-B006-B2DCDB906963}" destId="{B4D1889D-C7AB-4F35-AF40-E32148FBD021}" srcOrd="0" destOrd="0" presId="urn:microsoft.com/office/officeart/2005/8/layout/process5"/>
    <dgm:cxn modelId="{AD2B4F2D-F0B2-45EE-A5F0-7DC912E64556}" type="presParOf" srcId="{531CE821-C178-48F9-B996-E0DEE7396387}" destId="{CF71DC0F-49A6-4AC0-ABED-3CBF19D70938}" srcOrd="16" destOrd="0" presId="urn:microsoft.com/office/officeart/2005/8/layout/process5"/>
    <dgm:cxn modelId="{276C8A8C-3AB1-443B-9190-A7C56E649896}" type="presParOf" srcId="{531CE821-C178-48F9-B996-E0DEE7396387}" destId="{8E03934D-87B8-4C50-9D65-233AAA5850ED}" srcOrd="17" destOrd="0" presId="urn:microsoft.com/office/officeart/2005/8/layout/process5"/>
    <dgm:cxn modelId="{5CDE198A-65B0-4561-8FE0-4E5B0C88BA5A}" type="presParOf" srcId="{8E03934D-87B8-4C50-9D65-233AAA5850ED}" destId="{063DDD97-3AFA-4CEA-9943-1A04E477BC40}" srcOrd="0" destOrd="0" presId="urn:microsoft.com/office/officeart/2005/8/layout/process5"/>
    <dgm:cxn modelId="{FB85AF82-0C40-4BFF-84CF-BCCAF13BB9B8}" type="presParOf" srcId="{531CE821-C178-48F9-B996-E0DEE7396387}" destId="{9508D34E-EC34-4917-893B-DB631F5A8E32}" srcOrd="18" destOrd="0" presId="urn:microsoft.com/office/officeart/2005/8/layout/process5"/>
    <dgm:cxn modelId="{2B6802C2-487A-4AB9-B32C-6C6DDD8EFFD2}" type="presParOf" srcId="{531CE821-C178-48F9-B996-E0DEE7396387}" destId="{096E93F6-0C30-4811-B9CD-271E8C66DB42}" srcOrd="19" destOrd="0" presId="urn:microsoft.com/office/officeart/2005/8/layout/process5"/>
    <dgm:cxn modelId="{1BEA6613-A1DA-4D68-97E1-AAC68B067829}" type="presParOf" srcId="{096E93F6-0C30-4811-B9CD-271E8C66DB42}" destId="{9AAA2B4B-8BA8-499C-A11F-31368C9161A8}" srcOrd="0" destOrd="0" presId="urn:microsoft.com/office/officeart/2005/8/layout/process5"/>
    <dgm:cxn modelId="{F0DEF731-39CF-4BD1-AB97-1C998CBA7E86}" type="presParOf" srcId="{531CE821-C178-48F9-B996-E0DEE7396387}" destId="{F9363FBD-9EF8-40FA-8E01-694104068C5B}" srcOrd="20" destOrd="0" presId="urn:microsoft.com/office/officeart/2005/8/layout/process5"/>
    <dgm:cxn modelId="{4E3435B2-D00A-4718-99DE-BC03754576F3}" type="presParOf" srcId="{531CE821-C178-48F9-B996-E0DEE7396387}" destId="{00E1D4D7-94E4-4BCE-9D84-DC3D146D39CD}" srcOrd="21" destOrd="0" presId="urn:microsoft.com/office/officeart/2005/8/layout/process5"/>
    <dgm:cxn modelId="{403C6618-B3D7-4DB9-A99A-F57001156170}" type="presParOf" srcId="{00E1D4D7-94E4-4BCE-9D84-DC3D146D39CD}" destId="{CC1C97DA-70D1-4596-AA30-0BED3CC0D6D2}" srcOrd="0" destOrd="0" presId="urn:microsoft.com/office/officeart/2005/8/layout/process5"/>
    <dgm:cxn modelId="{B672702B-8E88-4BEB-9CC2-5417E89C5880}" type="presParOf" srcId="{531CE821-C178-48F9-B996-E0DEE7396387}" destId="{8B8E298E-BA09-4882-BDF9-F01CB5369CD1}" srcOrd="22" destOrd="0" presId="urn:microsoft.com/office/officeart/2005/8/layout/process5"/>
    <dgm:cxn modelId="{E9367930-C808-4DB1-8367-7C5C7DB35FD2}" type="presParOf" srcId="{531CE821-C178-48F9-B996-E0DEE7396387}" destId="{8F2ED1DE-73C6-4C7A-A2BB-C1E57DDAE7A7}" srcOrd="23" destOrd="0" presId="urn:microsoft.com/office/officeart/2005/8/layout/process5"/>
    <dgm:cxn modelId="{B63628B9-4F48-446F-A0B9-A3418E112B15}" type="presParOf" srcId="{8F2ED1DE-73C6-4C7A-A2BB-C1E57DDAE7A7}" destId="{4C1DEF4D-32E5-4F1A-8992-7022E7B87082}" srcOrd="0" destOrd="0" presId="urn:microsoft.com/office/officeart/2005/8/layout/process5"/>
    <dgm:cxn modelId="{FC8B01B2-45EF-434F-84A2-4E642E61BC35}" type="presParOf" srcId="{531CE821-C178-48F9-B996-E0DEE7396387}" destId="{64EB7046-A8D6-421E-9D36-0DA66992DB5B}" srcOrd="24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D0F964D-C133-4DBC-AC1F-2690FE845132}" type="doc">
      <dgm:prSet loTypeId="urn:microsoft.com/office/officeart/2005/8/layout/process1" loCatId="process" qsTypeId="urn:microsoft.com/office/officeart/2005/8/quickstyle/3d2" qsCatId="3D" csTypeId="urn:microsoft.com/office/officeart/2005/8/colors/colorful1" csCatId="colorful" phldr="1"/>
      <dgm:spPr/>
    </dgm:pt>
    <dgm:pt modelId="{53981A7D-02D9-402A-846D-5D0F9FAD5D81}">
      <dgm:prSet phldrT="[Text]"/>
      <dgm:spPr/>
      <dgm:t>
        <a:bodyPr/>
        <a:lstStyle/>
        <a:p>
          <a:r>
            <a:rPr lang="cs-CZ" b="1" dirty="0" smtClean="0">
              <a:solidFill>
                <a:schemeClr val="accent6">
                  <a:lumMod val="50000"/>
                </a:schemeClr>
              </a:solidFill>
            </a:rPr>
            <a:t>PŘÍBYTEK</a:t>
          </a:r>
          <a:endParaRPr lang="cs-CZ" b="1" dirty="0">
            <a:solidFill>
              <a:schemeClr val="accent6">
                <a:lumMod val="50000"/>
              </a:schemeClr>
            </a:solidFill>
          </a:endParaRPr>
        </a:p>
      </dgm:t>
    </dgm:pt>
    <dgm:pt modelId="{D76B50E6-C362-488D-920A-FF2DD13ED24C}" type="parTrans" cxnId="{B0921654-9F14-4C31-AB91-046C630B8643}">
      <dgm:prSet/>
      <dgm:spPr/>
      <dgm:t>
        <a:bodyPr/>
        <a:lstStyle/>
        <a:p>
          <a:endParaRPr lang="cs-CZ"/>
        </a:p>
      </dgm:t>
    </dgm:pt>
    <dgm:pt modelId="{C000C21A-C69F-41BA-B843-3085E1FEE28E}" type="sibTrans" cxnId="{B0921654-9F14-4C31-AB91-046C630B8643}">
      <dgm:prSet/>
      <dgm:spPr/>
      <dgm:t>
        <a:bodyPr/>
        <a:lstStyle/>
        <a:p>
          <a:endParaRPr lang="cs-CZ"/>
        </a:p>
      </dgm:t>
    </dgm:pt>
    <dgm:pt modelId="{BA12963E-767B-48C3-AA69-514136C22E0A}">
      <dgm:prSet phldrT="[Text]"/>
      <dgm:spPr/>
      <dgm:t>
        <a:bodyPr/>
        <a:lstStyle/>
        <a:p>
          <a:r>
            <a:rPr lang="cs-CZ" b="1" dirty="0" smtClean="0">
              <a:solidFill>
                <a:schemeClr val="accent6">
                  <a:lumMod val="50000"/>
                </a:schemeClr>
              </a:solidFill>
            </a:rPr>
            <a:t>NÁBYTEK</a:t>
          </a:r>
          <a:endParaRPr lang="cs-CZ" b="1" dirty="0">
            <a:solidFill>
              <a:schemeClr val="accent6">
                <a:lumMod val="50000"/>
              </a:schemeClr>
            </a:solidFill>
          </a:endParaRPr>
        </a:p>
      </dgm:t>
    </dgm:pt>
    <dgm:pt modelId="{91FC35BE-3C5C-4274-9B83-78586C85EE21}" type="parTrans" cxnId="{2B7D9322-C404-47CE-AFDD-791AB46CB96C}">
      <dgm:prSet/>
      <dgm:spPr/>
      <dgm:t>
        <a:bodyPr/>
        <a:lstStyle/>
        <a:p>
          <a:endParaRPr lang="cs-CZ"/>
        </a:p>
      </dgm:t>
    </dgm:pt>
    <dgm:pt modelId="{CFC37913-1D56-46A4-BA38-401B22164353}" type="sibTrans" cxnId="{2B7D9322-C404-47CE-AFDD-791AB46CB96C}">
      <dgm:prSet/>
      <dgm:spPr/>
      <dgm:t>
        <a:bodyPr/>
        <a:lstStyle/>
        <a:p>
          <a:endParaRPr lang="cs-CZ"/>
        </a:p>
      </dgm:t>
    </dgm:pt>
    <dgm:pt modelId="{DDD7E0E4-5F37-42A2-BE4C-95B5094DDF8E}">
      <dgm:prSet phldrT="[Text]"/>
      <dgm:spPr/>
      <dgm:t>
        <a:bodyPr/>
        <a:lstStyle/>
        <a:p>
          <a:r>
            <a:rPr lang="cs-CZ" b="1" dirty="0" smtClean="0">
              <a:solidFill>
                <a:schemeClr val="accent6">
                  <a:lumMod val="50000"/>
                </a:schemeClr>
              </a:solidFill>
            </a:rPr>
            <a:t>DOBYTEK</a:t>
          </a:r>
          <a:endParaRPr lang="cs-CZ" b="1" dirty="0">
            <a:solidFill>
              <a:schemeClr val="accent6">
                <a:lumMod val="50000"/>
              </a:schemeClr>
            </a:solidFill>
          </a:endParaRPr>
        </a:p>
      </dgm:t>
    </dgm:pt>
    <dgm:pt modelId="{340F035D-CFDB-48FC-BADE-AB06907A9AA7}" type="parTrans" cxnId="{527DB813-5F06-4D73-A8D7-9354DCA30E36}">
      <dgm:prSet/>
      <dgm:spPr/>
      <dgm:t>
        <a:bodyPr/>
        <a:lstStyle/>
        <a:p>
          <a:endParaRPr lang="cs-CZ"/>
        </a:p>
      </dgm:t>
    </dgm:pt>
    <dgm:pt modelId="{CCD4E773-E7A8-409A-8D51-8434A43460B8}" type="sibTrans" cxnId="{527DB813-5F06-4D73-A8D7-9354DCA30E36}">
      <dgm:prSet/>
      <dgm:spPr/>
      <dgm:t>
        <a:bodyPr/>
        <a:lstStyle/>
        <a:p>
          <a:endParaRPr lang="cs-CZ"/>
        </a:p>
      </dgm:t>
    </dgm:pt>
    <dgm:pt modelId="{221F8D0E-1385-4D5A-86EA-FAFB26B552AD}" type="pres">
      <dgm:prSet presAssocID="{0D0F964D-C133-4DBC-AC1F-2690FE845132}" presName="Name0" presStyleCnt="0">
        <dgm:presLayoutVars>
          <dgm:dir/>
          <dgm:resizeHandles val="exact"/>
        </dgm:presLayoutVars>
      </dgm:prSet>
      <dgm:spPr/>
    </dgm:pt>
    <dgm:pt modelId="{8E5728F2-B3C1-4FE1-8013-1CDC17F14B6E}" type="pres">
      <dgm:prSet presAssocID="{53981A7D-02D9-402A-846D-5D0F9FAD5D81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DFFCE8C3-68D4-48F3-8CB4-2BDA7E77736B}" type="pres">
      <dgm:prSet presAssocID="{C000C21A-C69F-41BA-B843-3085E1FEE28E}" presName="sibTrans" presStyleLbl="sibTrans2D1" presStyleIdx="0" presStyleCnt="2"/>
      <dgm:spPr/>
      <dgm:t>
        <a:bodyPr/>
        <a:lstStyle/>
        <a:p>
          <a:endParaRPr lang="cs-CZ"/>
        </a:p>
      </dgm:t>
    </dgm:pt>
    <dgm:pt modelId="{02F88F18-371B-431B-9714-BBA8AA447D2B}" type="pres">
      <dgm:prSet presAssocID="{C000C21A-C69F-41BA-B843-3085E1FEE28E}" presName="connectorText" presStyleLbl="sibTrans2D1" presStyleIdx="0" presStyleCnt="2"/>
      <dgm:spPr/>
      <dgm:t>
        <a:bodyPr/>
        <a:lstStyle/>
        <a:p>
          <a:endParaRPr lang="cs-CZ"/>
        </a:p>
      </dgm:t>
    </dgm:pt>
    <dgm:pt modelId="{057C11E3-CFAC-4119-83FE-C3C95860D800}" type="pres">
      <dgm:prSet presAssocID="{BA12963E-767B-48C3-AA69-514136C22E0A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301FCA04-420D-452A-B39A-91451D4DBE2A}" type="pres">
      <dgm:prSet presAssocID="{CFC37913-1D56-46A4-BA38-401B22164353}" presName="sibTrans" presStyleLbl="sibTrans2D1" presStyleIdx="1" presStyleCnt="2"/>
      <dgm:spPr/>
      <dgm:t>
        <a:bodyPr/>
        <a:lstStyle/>
        <a:p>
          <a:endParaRPr lang="cs-CZ"/>
        </a:p>
      </dgm:t>
    </dgm:pt>
    <dgm:pt modelId="{D78C9067-3B9C-4598-BF51-83145EFEAF2F}" type="pres">
      <dgm:prSet presAssocID="{CFC37913-1D56-46A4-BA38-401B22164353}" presName="connectorText" presStyleLbl="sibTrans2D1" presStyleIdx="1" presStyleCnt="2"/>
      <dgm:spPr/>
      <dgm:t>
        <a:bodyPr/>
        <a:lstStyle/>
        <a:p>
          <a:endParaRPr lang="cs-CZ"/>
        </a:p>
      </dgm:t>
    </dgm:pt>
    <dgm:pt modelId="{29724350-593E-44A5-80B0-49B6E2DE78A3}" type="pres">
      <dgm:prSet presAssocID="{DDD7E0E4-5F37-42A2-BE4C-95B5094DDF8E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F6060D7E-39D0-4D70-ADBA-A95EC39D28D6}" type="presOf" srcId="{C000C21A-C69F-41BA-B843-3085E1FEE28E}" destId="{DFFCE8C3-68D4-48F3-8CB4-2BDA7E77736B}" srcOrd="0" destOrd="0" presId="urn:microsoft.com/office/officeart/2005/8/layout/process1"/>
    <dgm:cxn modelId="{29444C83-93AF-4171-AF43-36CA01A0A64A}" type="presOf" srcId="{CFC37913-1D56-46A4-BA38-401B22164353}" destId="{D78C9067-3B9C-4598-BF51-83145EFEAF2F}" srcOrd="1" destOrd="0" presId="urn:microsoft.com/office/officeart/2005/8/layout/process1"/>
    <dgm:cxn modelId="{527DB813-5F06-4D73-A8D7-9354DCA30E36}" srcId="{0D0F964D-C133-4DBC-AC1F-2690FE845132}" destId="{DDD7E0E4-5F37-42A2-BE4C-95B5094DDF8E}" srcOrd="2" destOrd="0" parTransId="{340F035D-CFDB-48FC-BADE-AB06907A9AA7}" sibTransId="{CCD4E773-E7A8-409A-8D51-8434A43460B8}"/>
    <dgm:cxn modelId="{A13DCD84-7AE6-40FA-9F89-F980C847BBC5}" type="presOf" srcId="{CFC37913-1D56-46A4-BA38-401B22164353}" destId="{301FCA04-420D-452A-B39A-91451D4DBE2A}" srcOrd="0" destOrd="0" presId="urn:microsoft.com/office/officeart/2005/8/layout/process1"/>
    <dgm:cxn modelId="{B084C78A-CE6E-46BC-9598-51A825D8CD4A}" type="presOf" srcId="{BA12963E-767B-48C3-AA69-514136C22E0A}" destId="{057C11E3-CFAC-4119-83FE-C3C95860D800}" srcOrd="0" destOrd="0" presId="urn:microsoft.com/office/officeart/2005/8/layout/process1"/>
    <dgm:cxn modelId="{2B7D9322-C404-47CE-AFDD-791AB46CB96C}" srcId="{0D0F964D-C133-4DBC-AC1F-2690FE845132}" destId="{BA12963E-767B-48C3-AA69-514136C22E0A}" srcOrd="1" destOrd="0" parTransId="{91FC35BE-3C5C-4274-9B83-78586C85EE21}" sibTransId="{CFC37913-1D56-46A4-BA38-401B22164353}"/>
    <dgm:cxn modelId="{37C313C4-4A8A-44E4-AF0B-E8D561DF6E47}" type="presOf" srcId="{DDD7E0E4-5F37-42A2-BE4C-95B5094DDF8E}" destId="{29724350-593E-44A5-80B0-49B6E2DE78A3}" srcOrd="0" destOrd="0" presId="urn:microsoft.com/office/officeart/2005/8/layout/process1"/>
    <dgm:cxn modelId="{8E73899F-2266-4A20-B59A-C5B6FF92CBF1}" type="presOf" srcId="{C000C21A-C69F-41BA-B843-3085E1FEE28E}" destId="{02F88F18-371B-431B-9714-BBA8AA447D2B}" srcOrd="1" destOrd="0" presId="urn:microsoft.com/office/officeart/2005/8/layout/process1"/>
    <dgm:cxn modelId="{B0921654-9F14-4C31-AB91-046C630B8643}" srcId="{0D0F964D-C133-4DBC-AC1F-2690FE845132}" destId="{53981A7D-02D9-402A-846D-5D0F9FAD5D81}" srcOrd="0" destOrd="0" parTransId="{D76B50E6-C362-488D-920A-FF2DD13ED24C}" sibTransId="{C000C21A-C69F-41BA-B843-3085E1FEE28E}"/>
    <dgm:cxn modelId="{C978D0CD-82FE-470E-AD86-BD63C39A7776}" type="presOf" srcId="{0D0F964D-C133-4DBC-AC1F-2690FE845132}" destId="{221F8D0E-1385-4D5A-86EA-FAFB26B552AD}" srcOrd="0" destOrd="0" presId="urn:microsoft.com/office/officeart/2005/8/layout/process1"/>
    <dgm:cxn modelId="{3988D8A8-0CDF-4299-BFAA-3F17BF54D56D}" type="presOf" srcId="{53981A7D-02D9-402A-846D-5D0F9FAD5D81}" destId="{8E5728F2-B3C1-4FE1-8013-1CDC17F14B6E}" srcOrd="0" destOrd="0" presId="urn:microsoft.com/office/officeart/2005/8/layout/process1"/>
    <dgm:cxn modelId="{7976826A-28EB-4EDC-A21D-AC8083324D9B}" type="presParOf" srcId="{221F8D0E-1385-4D5A-86EA-FAFB26B552AD}" destId="{8E5728F2-B3C1-4FE1-8013-1CDC17F14B6E}" srcOrd="0" destOrd="0" presId="urn:microsoft.com/office/officeart/2005/8/layout/process1"/>
    <dgm:cxn modelId="{52B99B3C-F471-4276-A480-9789E5A99C8C}" type="presParOf" srcId="{221F8D0E-1385-4D5A-86EA-FAFB26B552AD}" destId="{DFFCE8C3-68D4-48F3-8CB4-2BDA7E77736B}" srcOrd="1" destOrd="0" presId="urn:microsoft.com/office/officeart/2005/8/layout/process1"/>
    <dgm:cxn modelId="{FCB82C86-84D4-4071-8B2A-55C73ABD0A14}" type="presParOf" srcId="{DFFCE8C3-68D4-48F3-8CB4-2BDA7E77736B}" destId="{02F88F18-371B-431B-9714-BBA8AA447D2B}" srcOrd="0" destOrd="0" presId="urn:microsoft.com/office/officeart/2005/8/layout/process1"/>
    <dgm:cxn modelId="{037543C3-29DE-420B-BDBF-A90507E92C4F}" type="presParOf" srcId="{221F8D0E-1385-4D5A-86EA-FAFB26B552AD}" destId="{057C11E3-CFAC-4119-83FE-C3C95860D800}" srcOrd="2" destOrd="0" presId="urn:microsoft.com/office/officeart/2005/8/layout/process1"/>
    <dgm:cxn modelId="{84BBA0CC-675A-4C00-A7E7-A33473FD2024}" type="presParOf" srcId="{221F8D0E-1385-4D5A-86EA-FAFB26B552AD}" destId="{301FCA04-420D-452A-B39A-91451D4DBE2A}" srcOrd="3" destOrd="0" presId="urn:microsoft.com/office/officeart/2005/8/layout/process1"/>
    <dgm:cxn modelId="{D0811A3E-DD75-478B-B8CD-BD20C8404080}" type="presParOf" srcId="{301FCA04-420D-452A-B39A-91451D4DBE2A}" destId="{D78C9067-3B9C-4598-BF51-83145EFEAF2F}" srcOrd="0" destOrd="0" presId="urn:microsoft.com/office/officeart/2005/8/layout/process1"/>
    <dgm:cxn modelId="{C6DDECBC-F9CB-4F8A-8A18-9EE731FB7819}" type="presParOf" srcId="{221F8D0E-1385-4D5A-86EA-FAFB26B552AD}" destId="{29724350-593E-44A5-80B0-49B6E2DE78A3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DF29EB-2308-4CC7-B582-89CE9CFC8CC3}">
      <dsp:nvSpPr>
        <dsp:cNvPr id="0" name=""/>
        <dsp:cNvSpPr/>
      </dsp:nvSpPr>
      <dsp:spPr>
        <a:xfrm>
          <a:off x="3290" y="290310"/>
          <a:ext cx="1438894" cy="86333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satMod val="120000"/>
                <a:lumMod val="11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500" b="1" kern="1200" dirty="0" smtClean="0">
              <a:solidFill>
                <a:schemeClr val="accent6">
                  <a:lumMod val="50000"/>
                </a:schemeClr>
              </a:solidFill>
            </a:rPr>
            <a:t>BÝT</a:t>
          </a:r>
          <a:endParaRPr lang="cs-CZ" sz="1500" b="1" kern="1200" dirty="0">
            <a:solidFill>
              <a:schemeClr val="accent6">
                <a:lumMod val="50000"/>
              </a:schemeClr>
            </a:solidFill>
          </a:endParaRPr>
        </a:p>
      </dsp:txBody>
      <dsp:txXfrm>
        <a:off x="28576" y="315596"/>
        <a:ext cx="1388322" cy="812764"/>
      </dsp:txXfrm>
    </dsp:sp>
    <dsp:sp modelId="{D48FB2B5-26E2-4BC3-982C-296B1194461D}">
      <dsp:nvSpPr>
        <dsp:cNvPr id="0" name=""/>
        <dsp:cNvSpPr/>
      </dsp:nvSpPr>
      <dsp:spPr>
        <a:xfrm>
          <a:off x="1568807" y="543555"/>
          <a:ext cx="305045" cy="356845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200" kern="1200"/>
        </a:p>
      </dsp:txBody>
      <dsp:txXfrm>
        <a:off x="1568807" y="614924"/>
        <a:ext cx="213532" cy="214107"/>
      </dsp:txXfrm>
    </dsp:sp>
    <dsp:sp modelId="{CF4E39DD-A491-49B6-A5B7-80C96884C0F1}">
      <dsp:nvSpPr>
        <dsp:cNvPr id="0" name=""/>
        <dsp:cNvSpPr/>
      </dsp:nvSpPr>
      <dsp:spPr>
        <a:xfrm>
          <a:off x="2017742" y="290310"/>
          <a:ext cx="1438894" cy="86333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8000"/>
                <a:satMod val="120000"/>
                <a:lumMod val="11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500" b="1" kern="1200" dirty="0" smtClean="0">
              <a:solidFill>
                <a:schemeClr val="accent6">
                  <a:lumMod val="50000"/>
                </a:schemeClr>
              </a:solidFill>
            </a:rPr>
            <a:t>BYDLIT</a:t>
          </a:r>
          <a:endParaRPr lang="cs-CZ" sz="1500" b="1" kern="1200" dirty="0">
            <a:solidFill>
              <a:schemeClr val="accent6">
                <a:lumMod val="50000"/>
              </a:schemeClr>
            </a:solidFill>
          </a:endParaRPr>
        </a:p>
      </dsp:txBody>
      <dsp:txXfrm>
        <a:off x="2043028" y="315596"/>
        <a:ext cx="1388322" cy="812764"/>
      </dsp:txXfrm>
    </dsp:sp>
    <dsp:sp modelId="{8EFC4224-0239-4F14-A41A-35A637A38791}">
      <dsp:nvSpPr>
        <dsp:cNvPr id="0" name=""/>
        <dsp:cNvSpPr/>
      </dsp:nvSpPr>
      <dsp:spPr>
        <a:xfrm>
          <a:off x="3583259" y="543555"/>
          <a:ext cx="305045" cy="356845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200" kern="1200"/>
        </a:p>
      </dsp:txBody>
      <dsp:txXfrm>
        <a:off x="3583259" y="614924"/>
        <a:ext cx="213532" cy="214107"/>
      </dsp:txXfrm>
    </dsp:sp>
    <dsp:sp modelId="{9F91E8B0-6A5A-4121-A7DF-99C043487446}">
      <dsp:nvSpPr>
        <dsp:cNvPr id="0" name=""/>
        <dsp:cNvSpPr/>
      </dsp:nvSpPr>
      <dsp:spPr>
        <a:xfrm>
          <a:off x="4032194" y="290310"/>
          <a:ext cx="1438894" cy="86333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8000"/>
                <a:satMod val="120000"/>
                <a:lumMod val="11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500" b="1" kern="1200" dirty="0" smtClean="0">
              <a:solidFill>
                <a:schemeClr val="accent6">
                  <a:lumMod val="50000"/>
                </a:schemeClr>
              </a:solidFill>
            </a:rPr>
            <a:t>OBYVATEL</a:t>
          </a:r>
          <a:endParaRPr lang="cs-CZ" sz="1500" b="1" kern="1200" dirty="0">
            <a:solidFill>
              <a:schemeClr val="accent6">
                <a:lumMod val="50000"/>
              </a:schemeClr>
            </a:solidFill>
          </a:endParaRPr>
        </a:p>
      </dsp:txBody>
      <dsp:txXfrm>
        <a:off x="4057480" y="315596"/>
        <a:ext cx="1388322" cy="812764"/>
      </dsp:txXfrm>
    </dsp:sp>
    <dsp:sp modelId="{DBF820B7-A283-412A-BECC-66AA4A8C5F62}">
      <dsp:nvSpPr>
        <dsp:cNvPr id="0" name=""/>
        <dsp:cNvSpPr/>
      </dsp:nvSpPr>
      <dsp:spPr>
        <a:xfrm>
          <a:off x="5597711" y="543555"/>
          <a:ext cx="305045" cy="356845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200" kern="1200"/>
        </a:p>
      </dsp:txBody>
      <dsp:txXfrm>
        <a:off x="5597711" y="614924"/>
        <a:ext cx="213532" cy="214107"/>
      </dsp:txXfrm>
    </dsp:sp>
    <dsp:sp modelId="{77822A73-2B17-4AF7-82FB-F4217146BCD0}">
      <dsp:nvSpPr>
        <dsp:cNvPr id="0" name=""/>
        <dsp:cNvSpPr/>
      </dsp:nvSpPr>
      <dsp:spPr>
        <a:xfrm>
          <a:off x="6046646" y="290310"/>
          <a:ext cx="1438894" cy="86333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8000"/>
                <a:satMod val="120000"/>
                <a:lumMod val="11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500" b="1" kern="1200" dirty="0" smtClean="0">
              <a:solidFill>
                <a:schemeClr val="accent6">
                  <a:lumMod val="50000"/>
                </a:schemeClr>
              </a:solidFill>
            </a:rPr>
            <a:t>BYT</a:t>
          </a:r>
          <a:endParaRPr lang="cs-CZ" sz="1500" b="1" kern="1200" dirty="0">
            <a:solidFill>
              <a:schemeClr val="accent6">
                <a:lumMod val="50000"/>
              </a:schemeClr>
            </a:solidFill>
          </a:endParaRPr>
        </a:p>
      </dsp:txBody>
      <dsp:txXfrm>
        <a:off x="6071932" y="315596"/>
        <a:ext cx="1388322" cy="812764"/>
      </dsp:txXfrm>
    </dsp:sp>
    <dsp:sp modelId="{CF768EAF-3F0C-43DF-9164-1308C8CC3199}">
      <dsp:nvSpPr>
        <dsp:cNvPr id="0" name=""/>
        <dsp:cNvSpPr/>
      </dsp:nvSpPr>
      <dsp:spPr>
        <a:xfrm rot="5400000">
          <a:off x="6613571" y="1254369"/>
          <a:ext cx="305045" cy="356845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200" kern="1200"/>
        </a:p>
      </dsp:txBody>
      <dsp:txXfrm rot="-5400000">
        <a:off x="6659041" y="1280269"/>
        <a:ext cx="214107" cy="213532"/>
      </dsp:txXfrm>
    </dsp:sp>
    <dsp:sp modelId="{8E0BDCA3-7DB2-4E99-893C-0BA17A2C88BF}">
      <dsp:nvSpPr>
        <dsp:cNvPr id="0" name=""/>
        <dsp:cNvSpPr/>
      </dsp:nvSpPr>
      <dsp:spPr>
        <a:xfrm>
          <a:off x="6046646" y="1729204"/>
          <a:ext cx="1438894" cy="86333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8000"/>
                <a:satMod val="120000"/>
                <a:lumMod val="11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500" b="1" kern="1200" dirty="0" smtClean="0">
              <a:solidFill>
                <a:schemeClr val="accent6">
                  <a:lumMod val="50000"/>
                </a:schemeClr>
              </a:solidFill>
            </a:rPr>
            <a:t>PŘÍBYTEK</a:t>
          </a:r>
          <a:endParaRPr lang="cs-CZ" sz="1500" b="1" kern="1200" dirty="0">
            <a:solidFill>
              <a:schemeClr val="accent6">
                <a:lumMod val="50000"/>
              </a:schemeClr>
            </a:solidFill>
          </a:endParaRPr>
        </a:p>
      </dsp:txBody>
      <dsp:txXfrm>
        <a:off x="6071932" y="1754490"/>
        <a:ext cx="1388322" cy="812764"/>
      </dsp:txXfrm>
    </dsp:sp>
    <dsp:sp modelId="{C72E997C-7487-4083-895E-5381DC5AC56E}">
      <dsp:nvSpPr>
        <dsp:cNvPr id="0" name=""/>
        <dsp:cNvSpPr/>
      </dsp:nvSpPr>
      <dsp:spPr>
        <a:xfrm rot="10800000">
          <a:off x="5614978" y="1982449"/>
          <a:ext cx="305045" cy="356845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200" kern="1200"/>
        </a:p>
      </dsp:txBody>
      <dsp:txXfrm rot="10800000">
        <a:off x="5706491" y="2053818"/>
        <a:ext cx="213532" cy="214107"/>
      </dsp:txXfrm>
    </dsp:sp>
    <dsp:sp modelId="{B37D3731-CFC7-40AC-97A8-B0D1327EB0B0}">
      <dsp:nvSpPr>
        <dsp:cNvPr id="0" name=""/>
        <dsp:cNvSpPr/>
      </dsp:nvSpPr>
      <dsp:spPr>
        <a:xfrm>
          <a:off x="4032194" y="1729204"/>
          <a:ext cx="1438894" cy="86333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satMod val="120000"/>
                <a:lumMod val="11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500" b="1" kern="1200" dirty="0" smtClean="0">
              <a:solidFill>
                <a:schemeClr val="accent6">
                  <a:lumMod val="50000"/>
                </a:schemeClr>
              </a:solidFill>
            </a:rPr>
            <a:t>NÁBYTEK</a:t>
          </a:r>
          <a:endParaRPr lang="cs-CZ" sz="1500" b="1" kern="1200" dirty="0">
            <a:solidFill>
              <a:schemeClr val="accent6">
                <a:lumMod val="50000"/>
              </a:schemeClr>
            </a:solidFill>
          </a:endParaRPr>
        </a:p>
      </dsp:txBody>
      <dsp:txXfrm>
        <a:off x="4057480" y="1754490"/>
        <a:ext cx="1388322" cy="812764"/>
      </dsp:txXfrm>
    </dsp:sp>
    <dsp:sp modelId="{29C8BA22-80A9-4374-9A36-7FC17661371F}">
      <dsp:nvSpPr>
        <dsp:cNvPr id="0" name=""/>
        <dsp:cNvSpPr/>
      </dsp:nvSpPr>
      <dsp:spPr>
        <a:xfrm rot="10800000">
          <a:off x="3600526" y="1982449"/>
          <a:ext cx="305045" cy="356845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200" kern="1200"/>
        </a:p>
      </dsp:txBody>
      <dsp:txXfrm rot="10800000">
        <a:off x="3692039" y="2053818"/>
        <a:ext cx="213532" cy="214107"/>
      </dsp:txXfrm>
    </dsp:sp>
    <dsp:sp modelId="{CFBF20D6-86C0-4660-A2EB-E0002A5DE89D}">
      <dsp:nvSpPr>
        <dsp:cNvPr id="0" name=""/>
        <dsp:cNvSpPr/>
      </dsp:nvSpPr>
      <dsp:spPr>
        <a:xfrm>
          <a:off x="2017742" y="1729204"/>
          <a:ext cx="1438894" cy="86333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8000"/>
                <a:satMod val="120000"/>
                <a:lumMod val="11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500" b="1" kern="1200" dirty="0" smtClean="0">
              <a:solidFill>
                <a:schemeClr val="accent6">
                  <a:lumMod val="50000"/>
                </a:schemeClr>
              </a:solidFill>
            </a:rPr>
            <a:t>DOBYTEK</a:t>
          </a:r>
          <a:endParaRPr lang="cs-CZ" sz="1500" b="1" kern="1200" dirty="0">
            <a:solidFill>
              <a:schemeClr val="accent6">
                <a:lumMod val="50000"/>
              </a:schemeClr>
            </a:solidFill>
          </a:endParaRPr>
        </a:p>
      </dsp:txBody>
      <dsp:txXfrm>
        <a:off x="2043028" y="1754490"/>
        <a:ext cx="1388322" cy="812764"/>
      </dsp:txXfrm>
    </dsp:sp>
    <dsp:sp modelId="{A5C72B83-67A2-4F95-B52B-DE34FC1D7517}">
      <dsp:nvSpPr>
        <dsp:cNvPr id="0" name=""/>
        <dsp:cNvSpPr/>
      </dsp:nvSpPr>
      <dsp:spPr>
        <a:xfrm rot="10800000">
          <a:off x="1586074" y="1982449"/>
          <a:ext cx="305045" cy="356845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200" kern="1200"/>
        </a:p>
      </dsp:txBody>
      <dsp:txXfrm rot="10800000">
        <a:off x="1677587" y="2053818"/>
        <a:ext cx="213532" cy="214107"/>
      </dsp:txXfrm>
    </dsp:sp>
    <dsp:sp modelId="{F17A530B-2388-49A1-BBDC-867120E023E9}">
      <dsp:nvSpPr>
        <dsp:cNvPr id="0" name=""/>
        <dsp:cNvSpPr/>
      </dsp:nvSpPr>
      <dsp:spPr>
        <a:xfrm>
          <a:off x="3290" y="1729204"/>
          <a:ext cx="1438894" cy="86333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8000"/>
                <a:satMod val="120000"/>
                <a:lumMod val="11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500" b="1" kern="1200" dirty="0" smtClean="0">
              <a:solidFill>
                <a:schemeClr val="accent6">
                  <a:lumMod val="50000"/>
                </a:schemeClr>
              </a:solidFill>
            </a:rPr>
            <a:t>OBYČEJ</a:t>
          </a:r>
          <a:endParaRPr lang="cs-CZ" sz="1500" b="1" kern="1200" dirty="0">
            <a:solidFill>
              <a:schemeClr val="accent6">
                <a:lumMod val="50000"/>
              </a:schemeClr>
            </a:solidFill>
          </a:endParaRPr>
        </a:p>
      </dsp:txBody>
      <dsp:txXfrm>
        <a:off x="28576" y="1754490"/>
        <a:ext cx="1388322" cy="812764"/>
      </dsp:txXfrm>
    </dsp:sp>
    <dsp:sp modelId="{3A96BD81-81E0-4B47-B006-B2DCDB906963}">
      <dsp:nvSpPr>
        <dsp:cNvPr id="0" name=""/>
        <dsp:cNvSpPr/>
      </dsp:nvSpPr>
      <dsp:spPr>
        <a:xfrm rot="5400000">
          <a:off x="570215" y="2693263"/>
          <a:ext cx="305045" cy="356845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200" kern="1200"/>
        </a:p>
      </dsp:txBody>
      <dsp:txXfrm rot="-5400000">
        <a:off x="615685" y="2719163"/>
        <a:ext cx="214107" cy="213532"/>
      </dsp:txXfrm>
    </dsp:sp>
    <dsp:sp modelId="{CF71DC0F-49A6-4AC0-ABED-3CBF19D70938}">
      <dsp:nvSpPr>
        <dsp:cNvPr id="0" name=""/>
        <dsp:cNvSpPr/>
      </dsp:nvSpPr>
      <dsp:spPr>
        <a:xfrm>
          <a:off x="3290" y="3168098"/>
          <a:ext cx="1438894" cy="86333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8000"/>
                <a:satMod val="120000"/>
                <a:lumMod val="11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500" b="1" kern="1200" dirty="0" smtClean="0">
              <a:solidFill>
                <a:schemeClr val="accent6">
                  <a:lumMod val="50000"/>
                </a:schemeClr>
              </a:solidFill>
            </a:rPr>
            <a:t>BYSTRÝ</a:t>
          </a:r>
          <a:endParaRPr lang="cs-CZ" sz="1500" b="1" kern="1200" dirty="0">
            <a:solidFill>
              <a:schemeClr val="accent6">
                <a:lumMod val="50000"/>
              </a:schemeClr>
            </a:solidFill>
          </a:endParaRPr>
        </a:p>
      </dsp:txBody>
      <dsp:txXfrm>
        <a:off x="28576" y="3193384"/>
        <a:ext cx="1388322" cy="812764"/>
      </dsp:txXfrm>
    </dsp:sp>
    <dsp:sp modelId="{8E03934D-87B8-4C50-9D65-233AAA5850ED}">
      <dsp:nvSpPr>
        <dsp:cNvPr id="0" name=""/>
        <dsp:cNvSpPr/>
      </dsp:nvSpPr>
      <dsp:spPr>
        <a:xfrm>
          <a:off x="1568807" y="3421344"/>
          <a:ext cx="305045" cy="356845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200" kern="1200"/>
        </a:p>
      </dsp:txBody>
      <dsp:txXfrm>
        <a:off x="1568807" y="3492713"/>
        <a:ext cx="213532" cy="214107"/>
      </dsp:txXfrm>
    </dsp:sp>
    <dsp:sp modelId="{9508D34E-EC34-4917-893B-DB631F5A8E32}">
      <dsp:nvSpPr>
        <dsp:cNvPr id="0" name=""/>
        <dsp:cNvSpPr/>
      </dsp:nvSpPr>
      <dsp:spPr>
        <a:xfrm>
          <a:off x="2017742" y="3168098"/>
          <a:ext cx="1438894" cy="86333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8000"/>
                <a:satMod val="120000"/>
                <a:lumMod val="11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500" b="1" kern="1200" dirty="0" smtClean="0">
              <a:solidFill>
                <a:schemeClr val="accent6">
                  <a:lumMod val="50000"/>
                </a:schemeClr>
              </a:solidFill>
            </a:rPr>
            <a:t>BYLINA</a:t>
          </a:r>
          <a:endParaRPr lang="cs-CZ" sz="1500" b="1" kern="1200" dirty="0">
            <a:solidFill>
              <a:schemeClr val="accent6">
                <a:lumMod val="50000"/>
              </a:schemeClr>
            </a:solidFill>
          </a:endParaRPr>
        </a:p>
      </dsp:txBody>
      <dsp:txXfrm>
        <a:off x="2043028" y="3193384"/>
        <a:ext cx="1388322" cy="812764"/>
      </dsp:txXfrm>
    </dsp:sp>
    <dsp:sp modelId="{096E93F6-0C30-4811-B9CD-271E8C66DB42}">
      <dsp:nvSpPr>
        <dsp:cNvPr id="0" name=""/>
        <dsp:cNvSpPr/>
      </dsp:nvSpPr>
      <dsp:spPr>
        <a:xfrm>
          <a:off x="3583259" y="3421344"/>
          <a:ext cx="305045" cy="356845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200" kern="1200"/>
        </a:p>
      </dsp:txBody>
      <dsp:txXfrm>
        <a:off x="3583259" y="3492713"/>
        <a:ext cx="213532" cy="214107"/>
      </dsp:txXfrm>
    </dsp:sp>
    <dsp:sp modelId="{F9363FBD-9EF8-40FA-8E01-694104068C5B}">
      <dsp:nvSpPr>
        <dsp:cNvPr id="0" name=""/>
        <dsp:cNvSpPr/>
      </dsp:nvSpPr>
      <dsp:spPr>
        <a:xfrm>
          <a:off x="4032194" y="3168098"/>
          <a:ext cx="1438894" cy="86333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satMod val="120000"/>
                <a:lumMod val="11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500" b="1" kern="1200" dirty="0" smtClean="0">
              <a:solidFill>
                <a:schemeClr val="accent6">
                  <a:lumMod val="50000"/>
                </a:schemeClr>
              </a:solidFill>
            </a:rPr>
            <a:t>KOBYLA</a:t>
          </a:r>
          <a:endParaRPr lang="cs-CZ" sz="1500" b="1" kern="1200" dirty="0">
            <a:solidFill>
              <a:schemeClr val="accent6">
                <a:lumMod val="50000"/>
              </a:schemeClr>
            </a:solidFill>
          </a:endParaRPr>
        </a:p>
      </dsp:txBody>
      <dsp:txXfrm>
        <a:off x="4057480" y="3193384"/>
        <a:ext cx="1388322" cy="812764"/>
      </dsp:txXfrm>
    </dsp:sp>
    <dsp:sp modelId="{00E1D4D7-94E4-4BCE-9D84-DC3D146D39CD}">
      <dsp:nvSpPr>
        <dsp:cNvPr id="0" name=""/>
        <dsp:cNvSpPr/>
      </dsp:nvSpPr>
      <dsp:spPr>
        <a:xfrm>
          <a:off x="5597711" y="3421344"/>
          <a:ext cx="305045" cy="356845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200" kern="1200"/>
        </a:p>
      </dsp:txBody>
      <dsp:txXfrm>
        <a:off x="5597711" y="3492713"/>
        <a:ext cx="213532" cy="214107"/>
      </dsp:txXfrm>
    </dsp:sp>
    <dsp:sp modelId="{8B8E298E-BA09-4882-BDF9-F01CB5369CD1}">
      <dsp:nvSpPr>
        <dsp:cNvPr id="0" name=""/>
        <dsp:cNvSpPr/>
      </dsp:nvSpPr>
      <dsp:spPr>
        <a:xfrm>
          <a:off x="6046646" y="3168098"/>
          <a:ext cx="1438894" cy="86333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8000"/>
                <a:satMod val="120000"/>
                <a:lumMod val="11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500" b="1" kern="1200" dirty="0" smtClean="0">
              <a:solidFill>
                <a:schemeClr val="accent6">
                  <a:lumMod val="50000"/>
                </a:schemeClr>
              </a:solidFill>
            </a:rPr>
            <a:t>BÝK</a:t>
          </a:r>
          <a:endParaRPr lang="cs-CZ" sz="1500" b="1" kern="1200" dirty="0">
            <a:solidFill>
              <a:schemeClr val="accent6">
                <a:lumMod val="50000"/>
              </a:schemeClr>
            </a:solidFill>
          </a:endParaRPr>
        </a:p>
      </dsp:txBody>
      <dsp:txXfrm>
        <a:off x="6071932" y="3193384"/>
        <a:ext cx="1388322" cy="812764"/>
      </dsp:txXfrm>
    </dsp:sp>
    <dsp:sp modelId="{8F2ED1DE-73C6-4C7A-A2BB-C1E57DDAE7A7}">
      <dsp:nvSpPr>
        <dsp:cNvPr id="0" name=""/>
        <dsp:cNvSpPr/>
      </dsp:nvSpPr>
      <dsp:spPr>
        <a:xfrm rot="5400000">
          <a:off x="6613571" y="4132157"/>
          <a:ext cx="305045" cy="356845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200" kern="1200"/>
        </a:p>
      </dsp:txBody>
      <dsp:txXfrm rot="-5400000">
        <a:off x="6659041" y="4158057"/>
        <a:ext cx="214107" cy="213532"/>
      </dsp:txXfrm>
    </dsp:sp>
    <dsp:sp modelId="{64EB7046-A8D6-421E-9D36-0DA66992DB5B}">
      <dsp:nvSpPr>
        <dsp:cNvPr id="0" name=""/>
        <dsp:cNvSpPr/>
      </dsp:nvSpPr>
      <dsp:spPr>
        <a:xfrm>
          <a:off x="6046646" y="4606993"/>
          <a:ext cx="1438894" cy="86333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8000"/>
                <a:satMod val="120000"/>
                <a:lumMod val="11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500" b="1" kern="1200" dirty="0" smtClean="0">
              <a:solidFill>
                <a:schemeClr val="accent6">
                  <a:lumMod val="50000"/>
                </a:schemeClr>
              </a:solidFill>
            </a:rPr>
            <a:t>PŘIBYSLAV</a:t>
          </a:r>
          <a:endParaRPr lang="cs-CZ" sz="1500" b="1" kern="1200" dirty="0">
            <a:solidFill>
              <a:schemeClr val="accent6">
                <a:lumMod val="50000"/>
              </a:schemeClr>
            </a:solidFill>
          </a:endParaRPr>
        </a:p>
      </dsp:txBody>
      <dsp:txXfrm>
        <a:off x="6071932" y="4632279"/>
        <a:ext cx="1388322" cy="81276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5728F2-B3C1-4FE1-8013-1CDC17F14B6E}">
      <dsp:nvSpPr>
        <dsp:cNvPr id="0" name=""/>
        <dsp:cNvSpPr/>
      </dsp:nvSpPr>
      <dsp:spPr>
        <a:xfrm>
          <a:off x="5357" y="1551582"/>
          <a:ext cx="1601390" cy="96083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satMod val="120000"/>
                <a:lumMod val="11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900" b="1" kern="1200" dirty="0" smtClean="0">
              <a:solidFill>
                <a:schemeClr val="accent6">
                  <a:lumMod val="50000"/>
                </a:schemeClr>
              </a:solidFill>
            </a:rPr>
            <a:t>PŘÍBYTEK</a:t>
          </a:r>
          <a:endParaRPr lang="cs-CZ" sz="1900" b="1" kern="1200" dirty="0">
            <a:solidFill>
              <a:schemeClr val="accent6">
                <a:lumMod val="50000"/>
              </a:schemeClr>
            </a:solidFill>
          </a:endParaRPr>
        </a:p>
      </dsp:txBody>
      <dsp:txXfrm>
        <a:off x="33499" y="1579724"/>
        <a:ext cx="1545106" cy="904550"/>
      </dsp:txXfrm>
    </dsp:sp>
    <dsp:sp modelId="{DFFCE8C3-68D4-48F3-8CB4-2BDA7E77736B}">
      <dsp:nvSpPr>
        <dsp:cNvPr id="0" name=""/>
        <dsp:cNvSpPr/>
      </dsp:nvSpPr>
      <dsp:spPr>
        <a:xfrm>
          <a:off x="1766887" y="1833427"/>
          <a:ext cx="339494" cy="397144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600" kern="1200"/>
        </a:p>
      </dsp:txBody>
      <dsp:txXfrm>
        <a:off x="1766887" y="1912856"/>
        <a:ext cx="237646" cy="238286"/>
      </dsp:txXfrm>
    </dsp:sp>
    <dsp:sp modelId="{057C11E3-CFAC-4119-83FE-C3C95860D800}">
      <dsp:nvSpPr>
        <dsp:cNvPr id="0" name=""/>
        <dsp:cNvSpPr/>
      </dsp:nvSpPr>
      <dsp:spPr>
        <a:xfrm>
          <a:off x="2247304" y="1551582"/>
          <a:ext cx="1601390" cy="96083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8000"/>
                <a:satMod val="120000"/>
                <a:lumMod val="11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900" b="1" kern="1200" dirty="0" smtClean="0">
              <a:solidFill>
                <a:schemeClr val="accent6">
                  <a:lumMod val="50000"/>
                </a:schemeClr>
              </a:solidFill>
            </a:rPr>
            <a:t>NÁBYTEK</a:t>
          </a:r>
          <a:endParaRPr lang="cs-CZ" sz="1900" b="1" kern="1200" dirty="0">
            <a:solidFill>
              <a:schemeClr val="accent6">
                <a:lumMod val="50000"/>
              </a:schemeClr>
            </a:solidFill>
          </a:endParaRPr>
        </a:p>
      </dsp:txBody>
      <dsp:txXfrm>
        <a:off x="2275446" y="1579724"/>
        <a:ext cx="1545106" cy="904550"/>
      </dsp:txXfrm>
    </dsp:sp>
    <dsp:sp modelId="{301FCA04-420D-452A-B39A-91451D4DBE2A}">
      <dsp:nvSpPr>
        <dsp:cNvPr id="0" name=""/>
        <dsp:cNvSpPr/>
      </dsp:nvSpPr>
      <dsp:spPr>
        <a:xfrm>
          <a:off x="4008834" y="1833427"/>
          <a:ext cx="339494" cy="397144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600" kern="1200"/>
        </a:p>
      </dsp:txBody>
      <dsp:txXfrm>
        <a:off x="4008834" y="1912856"/>
        <a:ext cx="237646" cy="238286"/>
      </dsp:txXfrm>
    </dsp:sp>
    <dsp:sp modelId="{29724350-593E-44A5-80B0-49B6E2DE78A3}">
      <dsp:nvSpPr>
        <dsp:cNvPr id="0" name=""/>
        <dsp:cNvSpPr/>
      </dsp:nvSpPr>
      <dsp:spPr>
        <a:xfrm>
          <a:off x="4489251" y="1551582"/>
          <a:ext cx="1601390" cy="96083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8000"/>
                <a:satMod val="120000"/>
                <a:lumMod val="11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900" b="1" kern="1200" dirty="0" smtClean="0">
              <a:solidFill>
                <a:schemeClr val="accent6">
                  <a:lumMod val="50000"/>
                </a:schemeClr>
              </a:solidFill>
            </a:rPr>
            <a:t>DOBYTEK</a:t>
          </a:r>
          <a:endParaRPr lang="cs-CZ" sz="1900" b="1" kern="1200" dirty="0">
            <a:solidFill>
              <a:schemeClr val="accent6">
                <a:lumMod val="50000"/>
              </a:schemeClr>
            </a:solidFill>
          </a:endParaRPr>
        </a:p>
      </dsp:txBody>
      <dsp:txXfrm>
        <a:off x="4517393" y="1579724"/>
        <a:ext cx="1545106" cy="9045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00B5C-C440-430A-930D-EC1B2F6CB67D}" type="datetimeFigureOut">
              <a:rPr lang="cs-CZ" smtClean="0"/>
              <a:t>16.7.2013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A10D0-0AB5-4050-9865-2746EBD9444F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00B5C-C440-430A-930D-EC1B2F6CB67D}" type="datetimeFigureOut">
              <a:rPr lang="cs-CZ" smtClean="0"/>
              <a:t>16.7.2013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A10D0-0AB5-4050-9865-2746EBD9444F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00B5C-C440-430A-930D-EC1B2F6CB67D}" type="datetimeFigureOut">
              <a:rPr lang="cs-CZ" smtClean="0"/>
              <a:t>16.7.2013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A10D0-0AB5-4050-9865-2746EBD9444F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00B5C-C440-430A-930D-EC1B2F6CB67D}" type="datetimeFigureOut">
              <a:rPr lang="cs-CZ" smtClean="0"/>
              <a:t>16.7.2013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A10D0-0AB5-4050-9865-2746EBD9444F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00B5C-C440-430A-930D-EC1B2F6CB67D}" type="datetimeFigureOut">
              <a:rPr lang="cs-CZ" smtClean="0"/>
              <a:t>16.7.2013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A10D0-0AB5-4050-9865-2746EBD9444F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00B5C-C440-430A-930D-EC1B2F6CB67D}" type="datetimeFigureOut">
              <a:rPr lang="cs-CZ" smtClean="0"/>
              <a:t>16.7.2013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A10D0-0AB5-4050-9865-2746EBD9444F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2" y="1812927"/>
            <a:ext cx="347127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280" y="1812927"/>
            <a:ext cx="347127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00B5C-C440-430A-930D-EC1B2F6CB67D}" type="datetimeFigureOut">
              <a:rPr lang="cs-CZ" smtClean="0"/>
              <a:t>16.7.2013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A10D0-0AB5-4050-9865-2746EBD9444F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00B5C-C440-430A-930D-EC1B2F6CB67D}" type="datetimeFigureOut">
              <a:rPr lang="cs-CZ" smtClean="0"/>
              <a:t>16.7.2013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A10D0-0AB5-4050-9865-2746EBD9444F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00B5C-C440-430A-930D-EC1B2F6CB67D}" type="datetimeFigureOut">
              <a:rPr lang="cs-CZ" smtClean="0"/>
              <a:t>16.7.2013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A10D0-0AB5-4050-9865-2746EBD9444F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00B5C-C440-430A-930D-EC1B2F6CB67D}" type="datetimeFigureOut">
              <a:rPr lang="cs-CZ" smtClean="0"/>
              <a:t>16.7.2013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A10D0-0AB5-4050-9865-2746EBD9444F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1387058"/>
            <a:ext cx="3297953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3" y="2500312"/>
            <a:ext cx="3297954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00B5C-C440-430A-930D-EC1B2F6CB67D}" type="datetimeFigureOut">
              <a:rPr lang="cs-CZ" smtClean="0"/>
              <a:t>16.7.2013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A10D0-0AB5-4050-9865-2746EBD9444F}" type="slidenum">
              <a:rPr lang="cs-CZ" smtClean="0"/>
              <a:t>‹#›</a:t>
            </a:fld>
            <a:endParaRPr lang="cs-CZ"/>
          </a:p>
        </p:txBody>
      </p:sp>
      <p:grpSp>
        <p:nvGrpSpPr>
          <p:cNvPr id="16" name="Group 15"/>
          <p:cNvGrpSpPr/>
          <p:nvPr/>
        </p:nvGrpSpPr>
        <p:grpSpPr>
          <a:xfrm>
            <a:off x="4516154" y="994387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674192" y="1601512"/>
            <a:ext cx="3429000" cy="3429000"/>
          </a:xfrm>
          <a:prstGeom prst="ellipse">
            <a:avLst/>
          </a:prstGeom>
          <a:ln w="76200">
            <a:solidFill>
              <a:schemeClr val="tx2">
                <a:lumMod val="75000"/>
              </a:schemeClr>
            </a:solidFill>
          </a:ln>
        </p:spPr>
        <p:txBody>
          <a:bodyPr/>
          <a:lstStyle/>
          <a:p>
            <a:r>
              <a:rPr lang="cs-CZ" smtClean="0"/>
              <a:t>Kliknutím na ikonu přidáte obrázek.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Oval 55"/>
          <p:cNvSpPr>
            <a:spLocks noChangeAspect="1"/>
          </p:cNvSpPr>
          <p:nvPr/>
        </p:nvSpPr>
        <p:spPr>
          <a:xfrm>
            <a:off x="-69625" y="4042576"/>
            <a:ext cx="1743945" cy="1909234"/>
          </a:xfrm>
          <a:custGeom>
            <a:avLst/>
            <a:gdLst/>
            <a:ahLst/>
            <a:cxnLst/>
            <a:rect l="l" t="t" r="r" b="b"/>
            <a:pathLst>
              <a:path w="1743945" h="1909234">
                <a:moveTo>
                  <a:pt x="789328" y="0"/>
                </a:moveTo>
                <a:cubicBezTo>
                  <a:pt x="1316548" y="0"/>
                  <a:pt x="1743945" y="427397"/>
                  <a:pt x="1743945" y="954617"/>
                </a:cubicBezTo>
                <a:cubicBezTo>
                  <a:pt x="1743945" y="1481837"/>
                  <a:pt x="1316548" y="1909234"/>
                  <a:pt x="789328" y="1909234"/>
                </a:cubicBezTo>
                <a:cubicBezTo>
                  <a:pt x="461080" y="1909234"/>
                  <a:pt x="171527" y="1743562"/>
                  <a:pt x="0" y="1491086"/>
                </a:cubicBezTo>
                <a:lnTo>
                  <a:pt x="0" y="418149"/>
                </a:lnTo>
                <a:cubicBezTo>
                  <a:pt x="171527" y="165673"/>
                  <a:pt x="461080" y="0"/>
                  <a:pt x="789328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3" name="Oval 52"/>
          <p:cNvSpPr>
            <a:spLocks noChangeAspect="1"/>
          </p:cNvSpPr>
          <p:nvPr/>
        </p:nvSpPr>
        <p:spPr>
          <a:xfrm>
            <a:off x="520638" y="1095310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2" name="Oval 51"/>
          <p:cNvSpPr>
            <a:spLocks noChangeAspect="1"/>
          </p:cNvSpPr>
          <p:nvPr/>
        </p:nvSpPr>
        <p:spPr>
          <a:xfrm>
            <a:off x="1878729" y="282933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4" name="Oval 53"/>
          <p:cNvSpPr>
            <a:spLocks noChangeAspect="1"/>
          </p:cNvSpPr>
          <p:nvPr/>
        </p:nvSpPr>
        <p:spPr>
          <a:xfrm>
            <a:off x="520637" y="5729135"/>
            <a:ext cx="1909234" cy="1193756"/>
          </a:xfrm>
          <a:custGeom>
            <a:avLst/>
            <a:gdLst/>
            <a:ahLst/>
            <a:cxnLst/>
            <a:rect l="l" t="t" r="r" b="b"/>
            <a:pathLst>
              <a:path w="1909234" h="1193756">
                <a:moveTo>
                  <a:pt x="954617" y="0"/>
                </a:moveTo>
                <a:cubicBezTo>
                  <a:pt x="1481837" y="0"/>
                  <a:pt x="1909234" y="427397"/>
                  <a:pt x="1909234" y="954617"/>
                </a:cubicBezTo>
                <a:cubicBezTo>
                  <a:pt x="1909234" y="1037305"/>
                  <a:pt x="1898721" y="1117537"/>
                  <a:pt x="1877819" y="1193756"/>
                </a:cubicBezTo>
                <a:lnTo>
                  <a:pt x="31415" y="1193756"/>
                </a:lnTo>
                <a:cubicBezTo>
                  <a:pt x="10513" y="1117537"/>
                  <a:pt x="0" y="1037305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0" name="Oval 129"/>
          <p:cNvSpPr>
            <a:spLocks noChangeAspect="1"/>
          </p:cNvSpPr>
          <p:nvPr/>
        </p:nvSpPr>
        <p:spPr>
          <a:xfrm>
            <a:off x="-46711" y="-61709"/>
            <a:ext cx="1449107" cy="1677064"/>
          </a:xfrm>
          <a:custGeom>
            <a:avLst/>
            <a:gdLst/>
            <a:ahLst/>
            <a:cxnLst/>
            <a:rect l="l" t="t" r="r" b="b"/>
            <a:pathLst>
              <a:path w="1449107" h="1677064">
                <a:moveTo>
                  <a:pt x="0" y="0"/>
                </a:moveTo>
                <a:lnTo>
                  <a:pt x="1112019" y="0"/>
                </a:lnTo>
                <a:cubicBezTo>
                  <a:pt x="1319407" y="171874"/>
                  <a:pt x="1449107" y="432014"/>
                  <a:pt x="1449107" y="722447"/>
                </a:cubicBezTo>
                <a:cubicBezTo>
                  <a:pt x="1449107" y="1249667"/>
                  <a:pt x="1021710" y="1677064"/>
                  <a:pt x="494490" y="1677064"/>
                </a:cubicBezTo>
                <a:cubicBezTo>
                  <a:pt x="313232" y="1677064"/>
                  <a:pt x="143772" y="1626546"/>
                  <a:pt x="0" y="1537872"/>
                </a:cubicBezTo>
                <a:close/>
              </a:path>
            </a:pathLst>
          </a:custGeom>
          <a:solidFill>
            <a:schemeClr val="tx2">
              <a:lumMod val="75000"/>
              <a:alpha val="14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1" name="Oval 130"/>
          <p:cNvSpPr>
            <a:spLocks noChangeAspect="1"/>
          </p:cNvSpPr>
          <p:nvPr/>
        </p:nvSpPr>
        <p:spPr>
          <a:xfrm>
            <a:off x="924113" y="-161623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2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2" name="Oval 131"/>
          <p:cNvSpPr>
            <a:spLocks noChangeAspect="1"/>
          </p:cNvSpPr>
          <p:nvPr/>
        </p:nvSpPr>
        <p:spPr>
          <a:xfrm>
            <a:off x="0" y="660738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3" name="Oval 132"/>
          <p:cNvSpPr>
            <a:spLocks noChangeAspect="1"/>
          </p:cNvSpPr>
          <p:nvPr/>
        </p:nvSpPr>
        <p:spPr>
          <a:xfrm>
            <a:off x="7497531" y="-61709"/>
            <a:ext cx="1694467" cy="1677064"/>
          </a:xfrm>
          <a:custGeom>
            <a:avLst/>
            <a:gdLst/>
            <a:ahLst/>
            <a:cxnLst/>
            <a:rect l="l" t="t" r="r" b="b"/>
            <a:pathLst>
              <a:path w="1694467" h="1677064">
                <a:moveTo>
                  <a:pt x="337088" y="0"/>
                </a:moveTo>
                <a:lnTo>
                  <a:pt x="1573463" y="0"/>
                </a:lnTo>
                <a:cubicBezTo>
                  <a:pt x="1618202" y="37449"/>
                  <a:pt x="1658454" y="79950"/>
                  <a:pt x="1694467" y="126010"/>
                </a:cubicBezTo>
                <a:lnTo>
                  <a:pt x="1694467" y="1318884"/>
                </a:lnTo>
                <a:cubicBezTo>
                  <a:pt x="1522840" y="1538397"/>
                  <a:pt x="1254922" y="1677064"/>
                  <a:pt x="954617" y="1677064"/>
                </a:cubicBezTo>
                <a:cubicBezTo>
                  <a:pt x="427397" y="1677064"/>
                  <a:pt x="0" y="1249667"/>
                  <a:pt x="0" y="722447"/>
                </a:cubicBezTo>
                <a:cubicBezTo>
                  <a:pt x="0" y="432014"/>
                  <a:pt x="129700" y="171874"/>
                  <a:pt x="337088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4" name="Oval 133"/>
          <p:cNvSpPr>
            <a:spLocks noChangeAspect="1"/>
          </p:cNvSpPr>
          <p:nvPr/>
        </p:nvSpPr>
        <p:spPr>
          <a:xfrm>
            <a:off x="6117502" y="-61708"/>
            <a:ext cx="1909234" cy="1705448"/>
          </a:xfrm>
          <a:custGeom>
            <a:avLst/>
            <a:gdLst/>
            <a:ahLst/>
            <a:cxnLst/>
            <a:rect l="l" t="t" r="r" b="b"/>
            <a:pathLst>
              <a:path w="1909234" h="1705448">
                <a:moveTo>
                  <a:pt x="371490" y="0"/>
                </a:moveTo>
                <a:lnTo>
                  <a:pt x="1537745" y="0"/>
                </a:lnTo>
                <a:cubicBezTo>
                  <a:pt x="1764760" y="171517"/>
                  <a:pt x="1909234" y="444302"/>
                  <a:pt x="1909234" y="750831"/>
                </a:cubicBezTo>
                <a:cubicBezTo>
                  <a:pt x="1909234" y="1278051"/>
                  <a:pt x="1481837" y="1705448"/>
                  <a:pt x="954617" y="1705448"/>
                </a:cubicBezTo>
                <a:cubicBezTo>
                  <a:pt x="427397" y="1705448"/>
                  <a:pt x="0" y="1278051"/>
                  <a:pt x="0" y="750831"/>
                </a:cubicBezTo>
                <a:cubicBezTo>
                  <a:pt x="0" y="444302"/>
                  <a:pt x="144474" y="171517"/>
                  <a:pt x="371490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5" name="Oval 134"/>
          <p:cNvSpPr>
            <a:spLocks noChangeAspect="1"/>
          </p:cNvSpPr>
          <p:nvPr/>
        </p:nvSpPr>
        <p:spPr>
          <a:xfrm>
            <a:off x="7494454" y="1095309"/>
            <a:ext cx="1697544" cy="1909234"/>
          </a:xfrm>
          <a:custGeom>
            <a:avLst/>
            <a:gdLst/>
            <a:ahLst/>
            <a:cxnLst/>
            <a:rect l="l" t="t" r="r" b="b"/>
            <a:pathLst>
              <a:path w="1697544" h="1909234">
                <a:moveTo>
                  <a:pt x="954617" y="0"/>
                </a:moveTo>
                <a:cubicBezTo>
                  <a:pt x="1256666" y="0"/>
                  <a:pt x="1525952" y="140283"/>
                  <a:pt x="1697544" y="361910"/>
                </a:cubicBezTo>
                <a:lnTo>
                  <a:pt x="1697544" y="1547324"/>
                </a:lnTo>
                <a:cubicBezTo>
                  <a:pt x="1525952" y="1768951"/>
                  <a:pt x="1256666" y="1909234"/>
                  <a:pt x="954617" y="1909234"/>
                </a:cubicBezTo>
                <a:cubicBezTo>
                  <a:pt x="427397" y="1909234"/>
                  <a:pt x="0" y="1481837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6" name="Oval 135"/>
          <p:cNvSpPr>
            <a:spLocks noChangeAspect="1"/>
          </p:cNvSpPr>
          <p:nvPr/>
        </p:nvSpPr>
        <p:spPr>
          <a:xfrm>
            <a:off x="8056674" y="5140346"/>
            <a:ext cx="1137194" cy="1759729"/>
          </a:xfrm>
          <a:custGeom>
            <a:avLst/>
            <a:gdLst/>
            <a:ahLst/>
            <a:cxnLst/>
            <a:rect l="l" t="t" r="r" b="b"/>
            <a:pathLst>
              <a:path w="1137194" h="1759729">
                <a:moveTo>
                  <a:pt x="954617" y="0"/>
                </a:moveTo>
                <a:cubicBezTo>
                  <a:pt x="1017088" y="0"/>
                  <a:pt x="1078157" y="6001"/>
                  <a:pt x="1137194" y="17897"/>
                </a:cubicBezTo>
                <a:lnTo>
                  <a:pt x="1137194" y="1759729"/>
                </a:lnTo>
                <a:lnTo>
                  <a:pt x="443151" y="1759729"/>
                </a:lnTo>
                <a:cubicBezTo>
                  <a:pt x="176544" y="1591075"/>
                  <a:pt x="0" y="1293463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7" name="Oval 136"/>
          <p:cNvSpPr>
            <a:spLocks noChangeAspect="1"/>
          </p:cNvSpPr>
          <p:nvPr/>
        </p:nvSpPr>
        <p:spPr>
          <a:xfrm>
            <a:off x="6661711" y="4362912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8" name="Oval 137"/>
          <p:cNvSpPr>
            <a:spLocks noChangeAspect="1"/>
          </p:cNvSpPr>
          <p:nvPr/>
        </p:nvSpPr>
        <p:spPr>
          <a:xfrm>
            <a:off x="-69625" y="4948766"/>
            <a:ext cx="1353860" cy="1909234"/>
          </a:xfrm>
          <a:custGeom>
            <a:avLst/>
            <a:gdLst/>
            <a:ahLst/>
            <a:cxnLst/>
            <a:rect l="l" t="t" r="r" b="b"/>
            <a:pathLst>
              <a:path w="1353860" h="1909234">
                <a:moveTo>
                  <a:pt x="399243" y="0"/>
                </a:moveTo>
                <a:cubicBezTo>
                  <a:pt x="926463" y="0"/>
                  <a:pt x="1353860" y="427397"/>
                  <a:pt x="1353860" y="954617"/>
                </a:cubicBezTo>
                <a:cubicBezTo>
                  <a:pt x="1353860" y="1481837"/>
                  <a:pt x="926463" y="1909234"/>
                  <a:pt x="399243" y="1909234"/>
                </a:cubicBezTo>
                <a:cubicBezTo>
                  <a:pt x="256544" y="1909234"/>
                  <a:pt x="121158" y="1877924"/>
                  <a:pt x="0" y="1820890"/>
                </a:cubicBezTo>
                <a:lnTo>
                  <a:pt x="0" y="88345"/>
                </a:lnTo>
                <a:cubicBezTo>
                  <a:pt x="121158" y="31311"/>
                  <a:pt x="256544" y="0"/>
                  <a:pt x="399243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9" name="Oval 138"/>
          <p:cNvSpPr>
            <a:spLocks noChangeAspect="1"/>
          </p:cNvSpPr>
          <p:nvPr/>
        </p:nvSpPr>
        <p:spPr>
          <a:xfrm>
            <a:off x="708471" y="4790336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40" name="Oval 139"/>
          <p:cNvSpPr>
            <a:spLocks noChangeAspect="1"/>
          </p:cNvSpPr>
          <p:nvPr/>
        </p:nvSpPr>
        <p:spPr>
          <a:xfrm>
            <a:off x="6117503" y="783988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41" name="Oval 140"/>
          <p:cNvSpPr>
            <a:spLocks noChangeAspect="1"/>
          </p:cNvSpPr>
          <p:nvPr/>
        </p:nvSpPr>
        <p:spPr>
          <a:xfrm>
            <a:off x="6459053" y="5140346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18" name="Oval 117"/>
          <p:cNvSpPr>
            <a:spLocks noChangeAspect="1"/>
          </p:cNvSpPr>
          <p:nvPr/>
        </p:nvSpPr>
        <p:spPr>
          <a:xfrm>
            <a:off x="8398204" y="597861"/>
            <a:ext cx="793794" cy="1252918"/>
          </a:xfrm>
          <a:custGeom>
            <a:avLst/>
            <a:gdLst/>
            <a:ahLst/>
            <a:cxnLst/>
            <a:rect l="l" t="t" r="r" b="b"/>
            <a:pathLst>
              <a:path w="793794" h="1252918">
                <a:moveTo>
                  <a:pt x="626459" y="0"/>
                </a:moveTo>
                <a:cubicBezTo>
                  <a:pt x="684682" y="0"/>
                  <a:pt x="741049" y="7943"/>
                  <a:pt x="793794" y="25480"/>
                </a:cubicBezTo>
                <a:lnTo>
                  <a:pt x="793794" y="1227438"/>
                </a:lnTo>
                <a:cubicBezTo>
                  <a:pt x="741049" y="1244975"/>
                  <a:pt x="684682" y="1252918"/>
                  <a:pt x="626459" y="1252918"/>
                </a:cubicBezTo>
                <a:cubicBezTo>
                  <a:pt x="280475" y="1252918"/>
                  <a:pt x="0" y="972443"/>
                  <a:pt x="0" y="626459"/>
                </a:cubicBezTo>
                <a:cubicBezTo>
                  <a:pt x="0" y="280475"/>
                  <a:pt x="280475" y="0"/>
                  <a:pt x="626459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Oval 118"/>
          <p:cNvSpPr>
            <a:spLocks noChangeAspect="1"/>
          </p:cNvSpPr>
          <p:nvPr/>
        </p:nvSpPr>
        <p:spPr>
          <a:xfrm>
            <a:off x="6350100" y="206512"/>
            <a:ext cx="1041276" cy="1041276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Oval 119"/>
          <p:cNvSpPr>
            <a:spLocks noChangeAspect="1"/>
          </p:cNvSpPr>
          <p:nvPr/>
        </p:nvSpPr>
        <p:spPr>
          <a:xfrm>
            <a:off x="6872127" y="1450645"/>
            <a:ext cx="1218253" cy="121825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Oval 120"/>
          <p:cNvSpPr>
            <a:spLocks noChangeAspect="1"/>
          </p:cNvSpPr>
          <p:nvPr/>
        </p:nvSpPr>
        <p:spPr>
          <a:xfrm>
            <a:off x="7219068" y="2049927"/>
            <a:ext cx="1041276" cy="1041276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Oval 121"/>
          <p:cNvSpPr>
            <a:spLocks noChangeAspect="1"/>
          </p:cNvSpPr>
          <p:nvPr/>
        </p:nvSpPr>
        <p:spPr>
          <a:xfrm>
            <a:off x="7749416" y="2661634"/>
            <a:ext cx="721308" cy="721308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Oval 122"/>
          <p:cNvSpPr>
            <a:spLocks noChangeAspect="1"/>
          </p:cNvSpPr>
          <p:nvPr/>
        </p:nvSpPr>
        <p:spPr>
          <a:xfrm>
            <a:off x="685054" y="-100976"/>
            <a:ext cx="1193676" cy="697815"/>
          </a:xfrm>
          <a:custGeom>
            <a:avLst/>
            <a:gdLst/>
            <a:ahLst/>
            <a:cxnLst/>
            <a:rect l="l" t="t" r="r" b="b"/>
            <a:pathLst>
              <a:path w="1193676" h="697815">
                <a:moveTo>
                  <a:pt x="10179" y="0"/>
                </a:moveTo>
                <a:lnTo>
                  <a:pt x="1183497" y="0"/>
                </a:lnTo>
                <a:cubicBezTo>
                  <a:pt x="1190746" y="32633"/>
                  <a:pt x="1193676" y="66463"/>
                  <a:pt x="1193676" y="100977"/>
                </a:cubicBezTo>
                <a:cubicBezTo>
                  <a:pt x="1193676" y="430602"/>
                  <a:pt x="926463" y="697815"/>
                  <a:pt x="596838" y="697815"/>
                </a:cubicBezTo>
                <a:cubicBezTo>
                  <a:pt x="267213" y="697815"/>
                  <a:pt x="0" y="430602"/>
                  <a:pt x="0" y="100977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Oval 123"/>
          <p:cNvSpPr>
            <a:spLocks noChangeAspect="1"/>
          </p:cNvSpPr>
          <p:nvPr/>
        </p:nvSpPr>
        <p:spPr>
          <a:xfrm>
            <a:off x="1502638" y="-100976"/>
            <a:ext cx="1029028" cy="459889"/>
          </a:xfrm>
          <a:custGeom>
            <a:avLst/>
            <a:gdLst/>
            <a:ahLst/>
            <a:cxnLst/>
            <a:rect l="l" t="t" r="r" b="b"/>
            <a:pathLst>
              <a:path w="1029028" h="459889">
                <a:moveTo>
                  <a:pt x="0" y="0"/>
                </a:moveTo>
                <a:lnTo>
                  <a:pt x="1029028" y="0"/>
                </a:lnTo>
                <a:cubicBezTo>
                  <a:pt x="1001386" y="259074"/>
                  <a:pt x="781401" y="459889"/>
                  <a:pt x="514514" y="459889"/>
                </a:cubicBezTo>
                <a:cubicBezTo>
                  <a:pt x="247627" y="459889"/>
                  <a:pt x="27642" y="259074"/>
                  <a:pt x="0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Oval 124"/>
          <p:cNvSpPr>
            <a:spLocks noChangeAspect="1"/>
          </p:cNvSpPr>
          <p:nvPr/>
        </p:nvSpPr>
        <p:spPr>
          <a:xfrm>
            <a:off x="-69624" y="-100976"/>
            <a:ext cx="590263" cy="612289"/>
          </a:xfrm>
          <a:custGeom>
            <a:avLst/>
            <a:gdLst/>
            <a:ahLst/>
            <a:cxnLst/>
            <a:rect l="l" t="t" r="r" b="b"/>
            <a:pathLst>
              <a:path w="590263" h="612289">
                <a:moveTo>
                  <a:pt x="0" y="0"/>
                </a:moveTo>
                <a:lnTo>
                  <a:pt x="581024" y="0"/>
                </a:lnTo>
                <a:cubicBezTo>
                  <a:pt x="587493" y="29611"/>
                  <a:pt x="590263" y="60308"/>
                  <a:pt x="590263" y="91651"/>
                </a:cubicBezTo>
                <a:cubicBezTo>
                  <a:pt x="590263" y="379191"/>
                  <a:pt x="357165" y="612289"/>
                  <a:pt x="69625" y="612289"/>
                </a:cubicBezTo>
                <a:lnTo>
                  <a:pt x="0" y="605270"/>
                </a:ln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Oval 125"/>
          <p:cNvSpPr>
            <a:spLocks noChangeAspect="1"/>
          </p:cNvSpPr>
          <p:nvPr/>
        </p:nvSpPr>
        <p:spPr>
          <a:xfrm>
            <a:off x="277432" y="4321783"/>
            <a:ext cx="1396887" cy="1396887"/>
          </a:xfrm>
          <a:prstGeom prst="ellipse">
            <a:avLst/>
          </a:pr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Oval 126"/>
          <p:cNvSpPr>
            <a:spLocks noChangeAspect="1"/>
          </p:cNvSpPr>
          <p:nvPr/>
        </p:nvSpPr>
        <p:spPr>
          <a:xfrm>
            <a:off x="5792131" y="6489965"/>
            <a:ext cx="1115939" cy="443769"/>
          </a:xfrm>
          <a:custGeom>
            <a:avLst/>
            <a:gdLst/>
            <a:ahLst/>
            <a:cxnLst/>
            <a:rect l="l" t="t" r="r" b="b"/>
            <a:pathLst>
              <a:path w="1115939" h="443769">
                <a:moveTo>
                  <a:pt x="557969" y="0"/>
                </a:moveTo>
                <a:cubicBezTo>
                  <a:pt x="830120" y="0"/>
                  <a:pt x="1058049" y="189335"/>
                  <a:pt x="1115939" y="443769"/>
                </a:cubicBezTo>
                <a:lnTo>
                  <a:pt x="0" y="443769"/>
                </a:lnTo>
                <a:cubicBezTo>
                  <a:pt x="57889" y="189335"/>
                  <a:pt x="285818" y="0"/>
                  <a:pt x="557969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Oval 127"/>
          <p:cNvSpPr>
            <a:spLocks noChangeAspect="1"/>
          </p:cNvSpPr>
          <p:nvPr/>
        </p:nvSpPr>
        <p:spPr>
          <a:xfrm>
            <a:off x="6127999" y="6408840"/>
            <a:ext cx="1237019" cy="524894"/>
          </a:xfrm>
          <a:custGeom>
            <a:avLst/>
            <a:gdLst/>
            <a:ahLst/>
            <a:cxnLst/>
            <a:rect l="l" t="t" r="r" b="b"/>
            <a:pathLst>
              <a:path w="1237019" h="524894">
                <a:moveTo>
                  <a:pt x="618509" y="0"/>
                </a:moveTo>
                <a:cubicBezTo>
                  <a:pt x="930325" y="0"/>
                  <a:pt x="1189147" y="226891"/>
                  <a:pt x="1237019" y="524894"/>
                </a:cubicBezTo>
                <a:lnTo>
                  <a:pt x="0" y="524894"/>
                </a:lnTo>
                <a:cubicBezTo>
                  <a:pt x="47872" y="226891"/>
                  <a:pt x="306694" y="0"/>
                  <a:pt x="618509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Oval 128"/>
          <p:cNvSpPr>
            <a:spLocks noChangeAspect="1"/>
          </p:cNvSpPr>
          <p:nvPr/>
        </p:nvSpPr>
        <p:spPr>
          <a:xfrm>
            <a:off x="7577655" y="6408841"/>
            <a:ext cx="1211408" cy="524893"/>
          </a:xfrm>
          <a:custGeom>
            <a:avLst/>
            <a:gdLst/>
            <a:ahLst/>
            <a:cxnLst/>
            <a:rect l="l" t="t" r="r" b="b"/>
            <a:pathLst>
              <a:path w="1211408" h="524893">
                <a:moveTo>
                  <a:pt x="605704" y="0"/>
                </a:moveTo>
                <a:cubicBezTo>
                  <a:pt x="914574" y="0"/>
                  <a:pt x="1170243" y="227782"/>
                  <a:pt x="1211408" y="524893"/>
                </a:cubicBezTo>
                <a:lnTo>
                  <a:pt x="0" y="524893"/>
                </a:lnTo>
                <a:cubicBezTo>
                  <a:pt x="41165" y="227782"/>
                  <a:pt x="296834" y="0"/>
                  <a:pt x="605704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Oval 96"/>
          <p:cNvSpPr>
            <a:spLocks noChangeAspect="1"/>
          </p:cNvSpPr>
          <p:nvPr/>
        </p:nvSpPr>
        <p:spPr>
          <a:xfrm>
            <a:off x="11073" y="4941986"/>
            <a:ext cx="611230" cy="61123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Oval 97"/>
          <p:cNvSpPr>
            <a:spLocks noChangeAspect="1"/>
          </p:cNvSpPr>
          <p:nvPr/>
        </p:nvSpPr>
        <p:spPr>
          <a:xfrm>
            <a:off x="-69625" y="6172569"/>
            <a:ext cx="778097" cy="750322"/>
          </a:xfrm>
          <a:custGeom>
            <a:avLst/>
            <a:gdLst/>
            <a:ahLst/>
            <a:cxnLst/>
            <a:rect l="l" t="t" r="r" b="b"/>
            <a:pathLst>
              <a:path w="778097" h="750322">
                <a:moveTo>
                  <a:pt x="261411" y="0"/>
                </a:moveTo>
                <a:cubicBezTo>
                  <a:pt x="546769" y="0"/>
                  <a:pt x="778097" y="231328"/>
                  <a:pt x="778097" y="516686"/>
                </a:cubicBezTo>
                <a:cubicBezTo>
                  <a:pt x="778097" y="601179"/>
                  <a:pt x="757816" y="680934"/>
                  <a:pt x="719843" y="750322"/>
                </a:cubicBezTo>
                <a:lnTo>
                  <a:pt x="0" y="750322"/>
                </a:lnTo>
                <a:lnTo>
                  <a:pt x="0" y="73330"/>
                </a:lnTo>
                <a:cubicBezTo>
                  <a:pt x="75863" y="26083"/>
                  <a:pt x="165591" y="0"/>
                  <a:pt x="261411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Oval 98"/>
          <p:cNvSpPr>
            <a:spLocks noChangeAspect="1"/>
          </p:cNvSpPr>
          <p:nvPr/>
        </p:nvSpPr>
        <p:spPr>
          <a:xfrm>
            <a:off x="-69625" y="5158575"/>
            <a:ext cx="563524" cy="897560"/>
          </a:xfrm>
          <a:custGeom>
            <a:avLst/>
            <a:gdLst/>
            <a:ahLst/>
            <a:cxnLst/>
            <a:rect l="l" t="t" r="r" b="b"/>
            <a:pathLst>
              <a:path w="563524" h="897560">
                <a:moveTo>
                  <a:pt x="114744" y="0"/>
                </a:moveTo>
                <a:cubicBezTo>
                  <a:pt x="362598" y="0"/>
                  <a:pt x="563524" y="200926"/>
                  <a:pt x="563524" y="448780"/>
                </a:cubicBezTo>
                <a:cubicBezTo>
                  <a:pt x="563524" y="696634"/>
                  <a:pt x="362598" y="897560"/>
                  <a:pt x="114744" y="897560"/>
                </a:cubicBezTo>
                <a:cubicBezTo>
                  <a:pt x="74918" y="897560"/>
                  <a:pt x="36304" y="892373"/>
                  <a:pt x="0" y="880900"/>
                </a:cubicBezTo>
                <a:lnTo>
                  <a:pt x="0" y="16661"/>
                </a:lnTo>
                <a:cubicBezTo>
                  <a:pt x="36304" y="5188"/>
                  <a:pt x="74918" y="0"/>
                  <a:pt x="11474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Oval 99"/>
          <p:cNvSpPr>
            <a:spLocks noChangeAspect="1"/>
          </p:cNvSpPr>
          <p:nvPr/>
        </p:nvSpPr>
        <p:spPr>
          <a:xfrm>
            <a:off x="-25758" y="482386"/>
            <a:ext cx="598416" cy="905704"/>
          </a:xfrm>
          <a:custGeom>
            <a:avLst/>
            <a:gdLst/>
            <a:ahLst/>
            <a:cxnLst/>
            <a:rect l="l" t="t" r="r" b="b"/>
            <a:pathLst>
              <a:path w="598416" h="905704">
                <a:moveTo>
                  <a:pt x="145564" y="0"/>
                </a:moveTo>
                <a:cubicBezTo>
                  <a:pt x="395667" y="0"/>
                  <a:pt x="598416" y="202749"/>
                  <a:pt x="598416" y="452852"/>
                </a:cubicBezTo>
                <a:cubicBezTo>
                  <a:pt x="598416" y="702955"/>
                  <a:pt x="395667" y="905704"/>
                  <a:pt x="145564" y="905704"/>
                </a:cubicBezTo>
                <a:cubicBezTo>
                  <a:pt x="94398" y="905704"/>
                  <a:pt x="45214" y="897218"/>
                  <a:pt x="0" y="879648"/>
                </a:cubicBezTo>
                <a:lnTo>
                  <a:pt x="0" y="26056"/>
                </a:lnTo>
                <a:cubicBezTo>
                  <a:pt x="45214" y="8486"/>
                  <a:pt x="94398" y="0"/>
                  <a:pt x="14556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Oval 100"/>
          <p:cNvSpPr>
            <a:spLocks noChangeAspect="1"/>
          </p:cNvSpPr>
          <p:nvPr/>
        </p:nvSpPr>
        <p:spPr>
          <a:xfrm>
            <a:off x="474208" y="836793"/>
            <a:ext cx="910817" cy="910817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Oval 101"/>
          <p:cNvSpPr>
            <a:spLocks noChangeAspect="1"/>
          </p:cNvSpPr>
          <p:nvPr/>
        </p:nvSpPr>
        <p:spPr>
          <a:xfrm>
            <a:off x="319223" y="1452260"/>
            <a:ext cx="772993" cy="772993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Oval 102"/>
          <p:cNvSpPr>
            <a:spLocks noChangeAspect="1"/>
          </p:cNvSpPr>
          <p:nvPr/>
        </p:nvSpPr>
        <p:spPr>
          <a:xfrm>
            <a:off x="371257" y="1886983"/>
            <a:ext cx="610366" cy="610366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Oval 103"/>
          <p:cNvSpPr>
            <a:spLocks noChangeAspect="1"/>
          </p:cNvSpPr>
          <p:nvPr/>
        </p:nvSpPr>
        <p:spPr>
          <a:xfrm>
            <a:off x="154676" y="1919682"/>
            <a:ext cx="521764" cy="52176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Oval 104"/>
          <p:cNvSpPr>
            <a:spLocks noChangeAspect="1"/>
          </p:cNvSpPr>
          <p:nvPr/>
        </p:nvSpPr>
        <p:spPr>
          <a:xfrm>
            <a:off x="7302517" y="-61709"/>
            <a:ext cx="910818" cy="750833"/>
          </a:xfrm>
          <a:custGeom>
            <a:avLst/>
            <a:gdLst/>
            <a:ahLst/>
            <a:cxnLst/>
            <a:rect l="l" t="t" r="r" b="b"/>
            <a:pathLst>
              <a:path w="910818" h="750833">
                <a:moveTo>
                  <a:pt x="111441" y="0"/>
                </a:moveTo>
                <a:lnTo>
                  <a:pt x="799378" y="0"/>
                </a:lnTo>
                <a:cubicBezTo>
                  <a:pt x="869408" y="78400"/>
                  <a:pt x="910818" y="182076"/>
                  <a:pt x="910818" y="295424"/>
                </a:cubicBezTo>
                <a:cubicBezTo>
                  <a:pt x="910818" y="546939"/>
                  <a:pt x="706924" y="750833"/>
                  <a:pt x="455409" y="750833"/>
                </a:cubicBezTo>
                <a:cubicBezTo>
                  <a:pt x="203894" y="750833"/>
                  <a:pt x="0" y="546939"/>
                  <a:pt x="0" y="295424"/>
                </a:cubicBezTo>
                <a:cubicBezTo>
                  <a:pt x="0" y="182076"/>
                  <a:pt x="41410" y="78400"/>
                  <a:pt x="111441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Oval 105"/>
          <p:cNvSpPr>
            <a:spLocks noChangeAspect="1"/>
          </p:cNvSpPr>
          <p:nvPr/>
        </p:nvSpPr>
        <p:spPr>
          <a:xfrm>
            <a:off x="8718124" y="-61709"/>
            <a:ext cx="473874" cy="613011"/>
          </a:xfrm>
          <a:custGeom>
            <a:avLst/>
            <a:gdLst/>
            <a:ahLst/>
            <a:cxnLst/>
            <a:rect l="l" t="t" r="r" b="b"/>
            <a:pathLst>
              <a:path w="473874" h="613011">
                <a:moveTo>
                  <a:pt x="29684" y="0"/>
                </a:moveTo>
                <a:lnTo>
                  <a:pt x="473874" y="0"/>
                </a:lnTo>
                <a:lnTo>
                  <a:pt x="473874" y="611150"/>
                </a:lnTo>
                <a:cubicBezTo>
                  <a:pt x="467789" y="612887"/>
                  <a:pt x="461614" y="613011"/>
                  <a:pt x="455409" y="613011"/>
                </a:cubicBezTo>
                <a:cubicBezTo>
                  <a:pt x="203894" y="613011"/>
                  <a:pt x="0" y="409117"/>
                  <a:pt x="0" y="157602"/>
                </a:cubicBezTo>
                <a:cubicBezTo>
                  <a:pt x="0" y="101995"/>
                  <a:pt x="9966" y="48716"/>
                  <a:pt x="2968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Oval 106"/>
          <p:cNvSpPr>
            <a:spLocks noChangeAspect="1"/>
          </p:cNvSpPr>
          <p:nvPr/>
        </p:nvSpPr>
        <p:spPr>
          <a:xfrm>
            <a:off x="7748238" y="282933"/>
            <a:ext cx="1128521" cy="1128521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Oval 107"/>
          <p:cNvSpPr>
            <a:spLocks noChangeAspect="1"/>
          </p:cNvSpPr>
          <p:nvPr/>
        </p:nvSpPr>
        <p:spPr>
          <a:xfrm>
            <a:off x="8914718" y="749603"/>
            <a:ext cx="277280" cy="907992"/>
          </a:xfrm>
          <a:custGeom>
            <a:avLst/>
            <a:gdLst/>
            <a:ahLst/>
            <a:cxnLst/>
            <a:rect l="l" t="t" r="r" b="b"/>
            <a:pathLst>
              <a:path w="277280" h="907992">
                <a:moveTo>
                  <a:pt x="277280" y="0"/>
                </a:moveTo>
                <a:lnTo>
                  <a:pt x="277280" y="907992"/>
                </a:lnTo>
                <a:cubicBezTo>
                  <a:pt x="112021" y="824131"/>
                  <a:pt x="0" y="652146"/>
                  <a:pt x="0" y="453996"/>
                </a:cubicBezTo>
                <a:cubicBezTo>
                  <a:pt x="0" y="255847"/>
                  <a:pt x="112021" y="83861"/>
                  <a:pt x="277280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Oval 108"/>
          <p:cNvSpPr>
            <a:spLocks noChangeAspect="1"/>
          </p:cNvSpPr>
          <p:nvPr/>
        </p:nvSpPr>
        <p:spPr>
          <a:xfrm>
            <a:off x="7590871" y="728498"/>
            <a:ext cx="969734" cy="96973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Oval 109"/>
          <p:cNvSpPr>
            <a:spLocks noChangeAspect="1"/>
          </p:cNvSpPr>
          <p:nvPr/>
        </p:nvSpPr>
        <p:spPr>
          <a:xfrm>
            <a:off x="7470041" y="1326476"/>
            <a:ext cx="608190" cy="60819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Oval 110"/>
          <p:cNvSpPr>
            <a:spLocks noChangeAspect="1"/>
          </p:cNvSpPr>
          <p:nvPr/>
        </p:nvSpPr>
        <p:spPr>
          <a:xfrm>
            <a:off x="7629941" y="5611427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Oval 111"/>
          <p:cNvSpPr>
            <a:spLocks noChangeAspect="1"/>
          </p:cNvSpPr>
          <p:nvPr/>
        </p:nvSpPr>
        <p:spPr>
          <a:xfrm>
            <a:off x="6972882" y="5242254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Oval 112"/>
          <p:cNvSpPr>
            <a:spLocks noChangeAspect="1"/>
          </p:cNvSpPr>
          <p:nvPr/>
        </p:nvSpPr>
        <p:spPr>
          <a:xfrm>
            <a:off x="7494454" y="4928166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Oval 113"/>
          <p:cNvSpPr>
            <a:spLocks noChangeAspect="1"/>
          </p:cNvSpPr>
          <p:nvPr/>
        </p:nvSpPr>
        <p:spPr>
          <a:xfrm>
            <a:off x="8229034" y="5666511"/>
            <a:ext cx="605634" cy="60563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Oval 114"/>
          <p:cNvSpPr>
            <a:spLocks noChangeAspect="1"/>
          </p:cNvSpPr>
          <p:nvPr/>
        </p:nvSpPr>
        <p:spPr>
          <a:xfrm>
            <a:off x="8078231" y="4097842"/>
            <a:ext cx="553549" cy="553549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Oval 115"/>
          <p:cNvSpPr>
            <a:spLocks noChangeAspect="1"/>
          </p:cNvSpPr>
          <p:nvPr/>
        </p:nvSpPr>
        <p:spPr>
          <a:xfrm>
            <a:off x="8411816" y="5057878"/>
            <a:ext cx="553549" cy="553549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Oval 116"/>
          <p:cNvSpPr>
            <a:spLocks noChangeAspect="1"/>
          </p:cNvSpPr>
          <p:nvPr/>
        </p:nvSpPr>
        <p:spPr>
          <a:xfrm>
            <a:off x="8688590" y="4790335"/>
            <a:ext cx="503408" cy="553550"/>
          </a:xfrm>
          <a:custGeom>
            <a:avLst/>
            <a:gdLst/>
            <a:ahLst/>
            <a:cxnLst/>
            <a:rect l="l" t="t" r="r" b="b"/>
            <a:pathLst>
              <a:path w="503408" h="553550">
                <a:moveTo>
                  <a:pt x="276775" y="0"/>
                </a:moveTo>
                <a:cubicBezTo>
                  <a:pt x="370698" y="0"/>
                  <a:pt x="453694" y="46784"/>
                  <a:pt x="503408" y="118545"/>
                </a:cubicBezTo>
                <a:lnTo>
                  <a:pt x="503408" y="435005"/>
                </a:lnTo>
                <a:cubicBezTo>
                  <a:pt x="453694" y="506767"/>
                  <a:pt x="370698" y="553550"/>
                  <a:pt x="276775" y="553550"/>
                </a:cubicBezTo>
                <a:cubicBezTo>
                  <a:pt x="123916" y="553550"/>
                  <a:pt x="0" y="429634"/>
                  <a:pt x="0" y="276775"/>
                </a:cubicBezTo>
                <a:cubicBezTo>
                  <a:pt x="0" y="123916"/>
                  <a:pt x="123916" y="0"/>
                  <a:pt x="276775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F00B5C-C440-430A-930D-EC1B2F6CB67D}" type="datetimeFigureOut">
              <a:rPr lang="cs-CZ" smtClean="0"/>
              <a:t>16.7.2013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6A10D0-0AB5-4050-9865-2746EBD9444F}" type="slidenum">
              <a:rPr lang="cs-CZ" smtClean="0"/>
              <a:t>‹#›</a:t>
            </a:fld>
            <a:endParaRPr lang="cs-CZ"/>
          </a:p>
        </p:txBody>
      </p:sp>
      <p:sp>
        <p:nvSpPr>
          <p:cNvPr id="55" name="Oval 54"/>
          <p:cNvSpPr>
            <a:spLocks noChangeAspect="1"/>
          </p:cNvSpPr>
          <p:nvPr/>
        </p:nvSpPr>
        <p:spPr>
          <a:xfrm>
            <a:off x="1583172" y="5454223"/>
            <a:ext cx="1909234" cy="1468668"/>
          </a:xfrm>
          <a:custGeom>
            <a:avLst/>
            <a:gdLst/>
            <a:ahLst/>
            <a:cxnLst/>
            <a:rect l="l" t="t" r="r" b="b"/>
            <a:pathLst>
              <a:path w="1909234" h="1468668">
                <a:moveTo>
                  <a:pt x="954617" y="0"/>
                </a:moveTo>
                <a:cubicBezTo>
                  <a:pt x="1481837" y="0"/>
                  <a:pt x="1909234" y="427397"/>
                  <a:pt x="1909234" y="954617"/>
                </a:cubicBezTo>
                <a:cubicBezTo>
                  <a:pt x="1909234" y="1144075"/>
                  <a:pt x="1854043" y="1320642"/>
                  <a:pt x="1758159" y="1468668"/>
                </a:cubicBezTo>
                <a:lnTo>
                  <a:pt x="151075" y="1468668"/>
                </a:lnTo>
                <a:cubicBezTo>
                  <a:pt x="55192" y="1320642"/>
                  <a:pt x="0" y="1144075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7" name="Oval 56"/>
          <p:cNvSpPr>
            <a:spLocks noChangeAspect="1"/>
          </p:cNvSpPr>
          <p:nvPr/>
        </p:nvSpPr>
        <p:spPr>
          <a:xfrm>
            <a:off x="8570944" y="3382942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>
            <a:spLocks noChangeAspect="1"/>
          </p:cNvSpPr>
          <p:nvPr/>
        </p:nvSpPr>
        <p:spPr>
          <a:xfrm>
            <a:off x="8398204" y="3536097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>
            <a:spLocks noChangeAspect="1"/>
          </p:cNvSpPr>
          <p:nvPr/>
        </p:nvSpPr>
        <p:spPr>
          <a:xfrm>
            <a:off x="8608408" y="3688497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>
            <a:spLocks noChangeAspect="1"/>
          </p:cNvSpPr>
          <p:nvPr/>
        </p:nvSpPr>
        <p:spPr>
          <a:xfrm>
            <a:off x="154676" y="2698928"/>
            <a:ext cx="467627" cy="467627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>
            <a:spLocks noChangeAspect="1"/>
          </p:cNvSpPr>
          <p:nvPr/>
        </p:nvSpPr>
        <p:spPr>
          <a:xfrm>
            <a:off x="474208" y="3166555"/>
            <a:ext cx="458770" cy="45877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>
            <a:spLocks noChangeAspect="1"/>
          </p:cNvSpPr>
          <p:nvPr/>
        </p:nvSpPr>
        <p:spPr>
          <a:xfrm>
            <a:off x="270258" y="3382942"/>
            <a:ext cx="352045" cy="3520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/>
          <p:cNvSpPr>
            <a:spLocks noChangeAspect="1"/>
          </p:cNvSpPr>
          <p:nvPr/>
        </p:nvSpPr>
        <p:spPr>
          <a:xfrm>
            <a:off x="-86601" y="2581479"/>
            <a:ext cx="1360441" cy="1909234"/>
          </a:xfrm>
          <a:custGeom>
            <a:avLst/>
            <a:gdLst/>
            <a:ahLst/>
            <a:cxnLst/>
            <a:rect l="l" t="t" r="r" b="b"/>
            <a:pathLst>
              <a:path w="1360441" h="1909234">
                <a:moveTo>
                  <a:pt x="405824" y="0"/>
                </a:moveTo>
                <a:cubicBezTo>
                  <a:pt x="933044" y="0"/>
                  <a:pt x="1360441" y="427397"/>
                  <a:pt x="1360441" y="954617"/>
                </a:cubicBezTo>
                <a:cubicBezTo>
                  <a:pt x="1360441" y="1481837"/>
                  <a:pt x="933044" y="1909234"/>
                  <a:pt x="405824" y="1909234"/>
                </a:cubicBezTo>
                <a:cubicBezTo>
                  <a:pt x="260527" y="1909234"/>
                  <a:pt x="122812" y="1876773"/>
                  <a:pt x="0" y="1817719"/>
                </a:cubicBezTo>
                <a:lnTo>
                  <a:pt x="0" y="91515"/>
                </a:lnTo>
                <a:cubicBezTo>
                  <a:pt x="122812" y="32461"/>
                  <a:pt x="260527" y="0"/>
                  <a:pt x="405824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64" name="Oval 63"/>
          <p:cNvSpPr>
            <a:spLocks noChangeAspect="1"/>
          </p:cNvSpPr>
          <p:nvPr/>
        </p:nvSpPr>
        <p:spPr>
          <a:xfrm>
            <a:off x="6173123" y="2395416"/>
            <a:ext cx="1218253" cy="121825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7" Type="http://schemas.openxmlformats.org/officeDocument/2006/relationships/image" Target="../media/image13.wmf"/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wmf"/><Relationship Id="rId5" Type="http://schemas.openxmlformats.org/officeDocument/2006/relationships/image" Target="../media/image11.wmf"/><Relationship Id="rId4" Type="http://schemas.openxmlformats.org/officeDocument/2006/relationships/image" Target="../media/image10.w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67544" y="2132856"/>
            <a:ext cx="7990656" cy="1247452"/>
          </a:xfrm>
        </p:spPr>
        <p:txBody>
          <a:bodyPr>
            <a:normAutofit/>
          </a:bodyPr>
          <a:lstStyle/>
          <a:p>
            <a:pPr algn="ctr"/>
            <a:r>
              <a:rPr lang="cs-CZ" sz="3200" dirty="0" smtClean="0"/>
              <a:t>Tento vzdělávací materiál vznikl </a:t>
            </a:r>
            <a:br>
              <a:rPr lang="cs-CZ" sz="3200" dirty="0" smtClean="0"/>
            </a:br>
            <a:r>
              <a:rPr lang="cs-CZ" sz="3200" dirty="0" smtClean="0"/>
              <a:t>v rámci projektu EU – peníze školám</a:t>
            </a:r>
            <a:endParaRPr lang="cs-CZ" sz="32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838944"/>
          </a:xfrm>
        </p:spPr>
        <p:txBody>
          <a:bodyPr>
            <a:normAutofit fontScale="85000" lnSpcReduction="10000"/>
          </a:bodyPr>
          <a:lstStyle/>
          <a:p>
            <a:r>
              <a:rPr lang="cs-CZ" sz="2400" dirty="0"/>
              <a:t>Název projektu : Objevujeme svět kolem nás</a:t>
            </a:r>
            <a:br>
              <a:rPr lang="cs-CZ" sz="2400" dirty="0"/>
            </a:br>
            <a:r>
              <a:rPr lang="cs-CZ" sz="2400" dirty="0" err="1"/>
              <a:t>Reg</a:t>
            </a:r>
            <a:r>
              <a:rPr lang="cs-CZ" sz="2400" dirty="0"/>
              <a:t>. číslo projektu: CZ.1.07/1.4.00/21.2040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476672"/>
            <a:ext cx="6084916" cy="1487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84544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Skupina 1"/>
          <p:cNvGrpSpPr/>
          <p:nvPr/>
        </p:nvGrpSpPr>
        <p:grpSpPr>
          <a:xfrm>
            <a:off x="539552" y="548680"/>
            <a:ext cx="1601390" cy="960834"/>
            <a:chOff x="2247304" y="1551582"/>
            <a:chExt cx="1601390" cy="960834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3" name="Zaoblený obdélník 2"/>
            <p:cNvSpPr/>
            <p:nvPr/>
          </p:nvSpPr>
          <p:spPr>
            <a:xfrm>
              <a:off x="2247304" y="1551582"/>
              <a:ext cx="1601390" cy="960834"/>
            </a:xfrm>
            <a:prstGeom prst="roundRect">
              <a:avLst>
                <a:gd name="adj" fmla="val 10000"/>
              </a:avLst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0"/>
                <a:satOff val="0"/>
                <a:lumOff val="0"/>
                <a:alphaOff val="0"/>
              </a:schemeClr>
            </a:fillRef>
            <a:effectRef idx="2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" name="Zaoblený obdélník 4"/>
            <p:cNvSpPr/>
            <p:nvPr/>
          </p:nvSpPr>
          <p:spPr>
            <a:xfrm>
              <a:off x="2275446" y="1579724"/>
              <a:ext cx="1545106" cy="90455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2390" tIns="72390" rIns="72390" bIns="72390" numCol="1" spcCol="1270" anchor="ctr" anchorCtr="0">
              <a:noAutofit/>
            </a:bodyPr>
            <a:lstStyle/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cs-CZ" sz="1900" b="1" kern="1200" dirty="0" smtClean="0">
                  <a:solidFill>
                    <a:schemeClr val="accent6">
                      <a:lumMod val="50000"/>
                    </a:schemeClr>
                  </a:solidFill>
                </a:rPr>
                <a:t>NÁBYTEK</a:t>
              </a:r>
              <a:endParaRPr lang="cs-CZ" sz="1900" b="1" kern="1200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</p:grpSp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2411760" y="675724"/>
            <a:ext cx="5722795" cy="924475"/>
          </a:xfrm>
        </p:spPr>
        <p:txBody>
          <a:bodyPr/>
          <a:lstStyle/>
          <a:p>
            <a:r>
              <a:rPr lang="cs-CZ" dirty="0" smtClean="0"/>
              <a:t>Popiš všechen nábytek, co naopak nábytek není?</a:t>
            </a:r>
            <a:endParaRPr lang="cs-CZ" dirty="0"/>
          </a:p>
        </p:txBody>
      </p:sp>
      <p:pic>
        <p:nvPicPr>
          <p:cNvPr id="1026" name="Picture 2" descr="C:\Users\blumja\AppData\Local\Microsoft\Windows\Temporary Internet Files\Content.IE5\MQ2ID80O\MC900411914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437112"/>
            <a:ext cx="2359597" cy="2231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blumja\AppData\Local\Microsoft\Windows\Temporary Internet Files\Content.IE5\SP61L96I\MC900440522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1844824"/>
            <a:ext cx="1828800" cy="1292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blumja\AppData\Local\Microsoft\Windows\Temporary Internet Files\Content.IE5\8IOADLLS\MC900356911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4616978"/>
            <a:ext cx="1555394" cy="1842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blumja\AppData\Local\Microsoft\Windows\Temporary Internet Files\Content.IE5\MQ2ID80O\MC900192443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7294" y="4617098"/>
            <a:ext cx="2263786" cy="1871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blumja\AppData\Local\Microsoft\Windows\Temporary Internet Files\Content.IE5\WUZMNUA6\MC900353680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115" y="2060848"/>
            <a:ext cx="1514469" cy="1874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blumja\AppData\Local\Microsoft\Windows\Temporary Internet Files\Content.IE5\WUZMNUA6\MC900412648[1].wm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1185" y="2092530"/>
            <a:ext cx="2818968" cy="2042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581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Skupina 1"/>
          <p:cNvGrpSpPr/>
          <p:nvPr/>
        </p:nvGrpSpPr>
        <p:grpSpPr>
          <a:xfrm>
            <a:off x="539552" y="404664"/>
            <a:ext cx="1601390" cy="960834"/>
            <a:chOff x="4489251" y="1551582"/>
            <a:chExt cx="1601390" cy="960834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3" name="Zaoblený obdélník 2"/>
            <p:cNvSpPr/>
            <p:nvPr/>
          </p:nvSpPr>
          <p:spPr>
            <a:xfrm>
              <a:off x="4489251" y="1551582"/>
              <a:ext cx="1601390" cy="960834"/>
            </a:xfrm>
            <a:prstGeom prst="roundRect">
              <a:avLst>
                <a:gd name="adj" fmla="val 10000"/>
              </a:avLst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0"/>
                <a:satOff val="0"/>
                <a:lumOff val="0"/>
                <a:alphaOff val="0"/>
              </a:schemeClr>
            </a:fillRef>
            <a:effectRef idx="2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" name="Zaoblený obdélník 4"/>
            <p:cNvSpPr/>
            <p:nvPr/>
          </p:nvSpPr>
          <p:spPr>
            <a:xfrm>
              <a:off x="4517393" y="1579724"/>
              <a:ext cx="1545106" cy="90455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2390" tIns="72390" rIns="72390" bIns="72390" numCol="1" spcCol="1270" anchor="ctr" anchorCtr="0">
              <a:noAutofit/>
            </a:bodyPr>
            <a:lstStyle/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cs-CZ" sz="1900" b="1" kern="1200" dirty="0" smtClean="0">
                  <a:solidFill>
                    <a:schemeClr val="accent6">
                      <a:lumMod val="50000"/>
                    </a:schemeClr>
                  </a:solidFill>
                </a:rPr>
                <a:t>DOBYTEK</a:t>
              </a:r>
              <a:endParaRPr lang="cs-CZ" sz="1900" b="1" kern="1200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</p:grpSp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2555776" y="675724"/>
            <a:ext cx="5578779" cy="924475"/>
          </a:xfrm>
        </p:spPr>
        <p:txBody>
          <a:bodyPr/>
          <a:lstStyle/>
          <a:p>
            <a:r>
              <a:rPr lang="cs-CZ" dirty="0" smtClean="0"/>
              <a:t>Uhodni různé druhy dobytka podle popisu:</a:t>
            </a:r>
            <a:endParaRPr lang="cs-CZ" dirty="0"/>
          </a:p>
        </p:txBody>
      </p:sp>
      <p:sp>
        <p:nvSpPr>
          <p:cNvPr id="6" name="Svislý svitek 5"/>
          <p:cNvSpPr/>
          <p:nvPr/>
        </p:nvSpPr>
        <p:spPr>
          <a:xfrm>
            <a:off x="827584" y="1988840"/>
            <a:ext cx="7128792" cy="4392488"/>
          </a:xfrm>
          <a:prstGeom prst="verticalScroll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dirty="0" smtClean="0">
                <a:solidFill>
                  <a:schemeClr val="accent1">
                    <a:lumMod val="50000"/>
                  </a:schemeClr>
                </a:solidFill>
              </a:rPr>
              <a:t>Jsem velmi užitečné zvíře, lidé mne chovají pro maso, mléko, zpracovávají mou kůži, ze které vyrábí například boty, kabelky nebo pásky. Ráda se pasu na loukách.</a:t>
            </a:r>
            <a:endParaRPr lang="cs-CZ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0301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vislý svitek 2"/>
          <p:cNvSpPr/>
          <p:nvPr/>
        </p:nvSpPr>
        <p:spPr>
          <a:xfrm>
            <a:off x="971600" y="908720"/>
            <a:ext cx="7416824" cy="5192960"/>
          </a:xfrm>
          <a:prstGeom prst="verticalScroll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dirty="0" smtClean="0">
                <a:solidFill>
                  <a:schemeClr val="accent5">
                    <a:lumMod val="75000"/>
                  </a:schemeClr>
                </a:solidFill>
              </a:rPr>
              <a:t>Já jsem také velmi užitečná, kdo mi nevěří, ať si mě pohladí a hned pozná, že můj kožíšek zahřeje daleko víc! </a:t>
            </a:r>
          </a:p>
          <a:p>
            <a:pPr algn="ctr"/>
            <a:r>
              <a:rPr lang="cs-CZ" sz="3200" dirty="0" smtClean="0">
                <a:solidFill>
                  <a:schemeClr val="accent5">
                    <a:lumMod val="75000"/>
                  </a:schemeClr>
                </a:solidFill>
              </a:rPr>
              <a:t>Víš z čeho je?</a:t>
            </a:r>
          </a:p>
          <a:p>
            <a:pPr algn="ctr"/>
            <a:r>
              <a:rPr lang="cs-CZ" sz="3200" dirty="0" smtClean="0">
                <a:solidFill>
                  <a:schemeClr val="accent5">
                    <a:lumMod val="75000"/>
                  </a:schemeClr>
                </a:solidFill>
              </a:rPr>
              <a:t> Lidé mne ale chovají ještě pro maso a mléko.</a:t>
            </a:r>
            <a:endParaRPr lang="cs-CZ" sz="3200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5604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svitek 1"/>
          <p:cNvSpPr/>
          <p:nvPr/>
        </p:nvSpPr>
        <p:spPr>
          <a:xfrm>
            <a:off x="899592" y="1052736"/>
            <a:ext cx="7560840" cy="5112568"/>
          </a:xfrm>
          <a:prstGeom prst="verticalScroll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dirty="0" smtClean="0">
                <a:solidFill>
                  <a:schemeClr val="accent6">
                    <a:lumMod val="75000"/>
                  </a:schemeClr>
                </a:solidFill>
              </a:rPr>
              <a:t>A na mě jste málem zapomněli! Já jsem přeci také důležitá! Lidé o mně říkají, že jsem mlsná, ale když mám hlad, tak sním cokoliv. Lidé také mají rádi mé mléko, ze kterého vyrábí výborné sýry! A taky je o mě pěkná pohádka!</a:t>
            </a:r>
            <a:endParaRPr lang="cs-CZ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7476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400" dirty="0" smtClean="0"/>
              <a:t>Název projektu: Objevujeme svět kolem nás</a:t>
            </a:r>
            <a:br>
              <a:rPr lang="cs-CZ" sz="2400" dirty="0" smtClean="0"/>
            </a:br>
            <a:r>
              <a:rPr lang="cs-CZ" sz="2400" dirty="0" smtClean="0"/>
              <a:t>Číslo projektu:CZ.1.07/1.4.00/21.2040</a:t>
            </a:r>
            <a:endParaRPr lang="cs-CZ" sz="24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09443" y="1807361"/>
            <a:ext cx="7125112" cy="4861999"/>
          </a:xfrm>
        </p:spPr>
        <p:txBody>
          <a:bodyPr/>
          <a:lstStyle/>
          <a:p>
            <a:r>
              <a:rPr lang="cs-CZ" dirty="0" err="1" smtClean="0"/>
              <a:t>Autor:Mgr</a:t>
            </a:r>
            <a:r>
              <a:rPr lang="cs-CZ" dirty="0" smtClean="0"/>
              <a:t>. Jana </a:t>
            </a:r>
            <a:r>
              <a:rPr lang="cs-CZ" dirty="0" err="1" smtClean="0"/>
              <a:t>Blumentritová</a:t>
            </a:r>
            <a:endParaRPr lang="cs-CZ" dirty="0" smtClean="0"/>
          </a:p>
          <a:p>
            <a:r>
              <a:rPr lang="cs-CZ" dirty="0" smtClean="0"/>
              <a:t>Období vytvoření výukového materiálu: leden 2012</a:t>
            </a:r>
          </a:p>
          <a:p>
            <a:r>
              <a:rPr lang="cs-CZ" dirty="0" smtClean="0"/>
              <a:t>Vzdělávací </a:t>
            </a:r>
            <a:r>
              <a:rPr lang="cs-CZ" dirty="0" err="1" smtClean="0"/>
              <a:t>obor:Český</a:t>
            </a:r>
            <a:r>
              <a:rPr lang="cs-CZ" dirty="0" smtClean="0"/>
              <a:t> jazyk</a:t>
            </a:r>
          </a:p>
          <a:p>
            <a:r>
              <a:rPr lang="cs-CZ" dirty="0" smtClean="0"/>
              <a:t>Anotace: Vyjmenovaná slova po B, zaměření na druhou skupinu slov řady (příbytek, nábytek, dobytek)</a:t>
            </a:r>
          </a:p>
          <a:p>
            <a:r>
              <a:rPr lang="cs-CZ" dirty="0" smtClean="0"/>
              <a:t>Očekávaný výstup: Žák chápe význam jednotlivých vyjmenovaných slov, používá je ve větách, správně doplňuje y/i, ý/í.</a:t>
            </a:r>
          </a:p>
          <a:p>
            <a:r>
              <a:rPr lang="pt-BR" dirty="0"/>
              <a:t>Obrázky použité v prezentaci jsou dostupné pod licencí Microsoft Office 2010 na </a:t>
            </a:r>
            <a:r>
              <a:rPr lang="pt-BR" dirty="0" smtClean="0"/>
              <a:t>Office.com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57296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Vyjmenovaná slova po B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2. část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75126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C:\Users\blumja\AppData\Local\Microsoft\Windows\Temporary Internet Files\Content.IE5\8IOADLLS\MP900446559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060848"/>
            <a:ext cx="3092799" cy="400506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sp>
        <p:nvSpPr>
          <p:cNvPr id="4" name="Obláček 3"/>
          <p:cNvSpPr/>
          <p:nvPr/>
        </p:nvSpPr>
        <p:spPr>
          <a:xfrm>
            <a:off x="1475656" y="376908"/>
            <a:ext cx="3312368" cy="1944216"/>
          </a:xfrm>
          <a:prstGeom prst="cloudCallout">
            <a:avLst>
              <a:gd name="adj1" fmla="val -18642"/>
              <a:gd name="adj2" fmla="val 117472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Tak už jsme tu zas. Vzpomenete si jak se jmenujeme? </a:t>
            </a:r>
            <a:endParaRPr lang="cs-CZ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pic>
        <p:nvPicPr>
          <p:cNvPr id="7" name="Picture 5" descr="C:\Users\blumja\AppData\Local\Microsoft\Windows\Temporary Internet Files\Content.IE5\SP61L96I\MP900446571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91360">
            <a:off x="4221662" y="2925970"/>
            <a:ext cx="4440432" cy="3429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sp>
        <p:nvSpPr>
          <p:cNvPr id="5" name="Obláček 4"/>
          <p:cNvSpPr/>
          <p:nvPr/>
        </p:nvSpPr>
        <p:spPr>
          <a:xfrm>
            <a:off x="5220072" y="378272"/>
            <a:ext cx="3312368" cy="1584176"/>
          </a:xfrm>
          <a:prstGeom prst="cloudCallout">
            <a:avLst>
              <a:gd name="adj1" fmla="val -16615"/>
              <a:gd name="adj2" fmla="val 142783"/>
            </a:avLst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Nejprve si zopakujeme, co už umíme.</a:t>
            </a:r>
            <a:endParaRPr lang="cs-CZ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34513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743228024"/>
              </p:ext>
            </p:extLst>
          </p:nvPr>
        </p:nvGraphicFramePr>
        <p:xfrm>
          <a:off x="827584" y="620688"/>
          <a:ext cx="7488832" cy="5760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78926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DDF29EB-2308-4CC7-B582-89CE9CFC8C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graphicEl>
                                              <a:dgm id="{EDDF29EB-2308-4CC7-B582-89CE9CFC8CC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48FB2B5-26E2-4BC3-982C-296B119446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graphicEl>
                                              <a:dgm id="{D48FB2B5-26E2-4BC3-982C-296B1194461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F4E39DD-A491-49B6-A5B7-80C96884C0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graphicEl>
                                              <a:dgm id="{CF4E39DD-A491-49B6-A5B7-80C96884C0F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EFC4224-0239-4F14-A41A-35A637A387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>
                                            <p:graphicEl>
                                              <a:dgm id="{8EFC4224-0239-4F14-A41A-35A637A3879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F91E8B0-6A5A-4121-A7DF-99C0434874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graphicEl>
                                              <a:dgm id="{9F91E8B0-6A5A-4121-A7DF-99C04348744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BF820B7-A283-412A-BECC-66AA4A8C5F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>
                                            <p:graphicEl>
                                              <a:dgm id="{DBF820B7-A283-412A-BECC-66AA4A8C5F6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7822A73-2B17-4AF7-82FB-F4217146BC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>
                                            <p:graphicEl>
                                              <a:dgm id="{77822A73-2B17-4AF7-82FB-F4217146BCD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F768EAF-3F0C-43DF-9164-1308C8CC31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">
                                            <p:graphicEl>
                                              <a:dgm id="{CF768EAF-3F0C-43DF-9164-1308C8CC319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E0BDCA3-7DB2-4E99-893C-0BA17A2C88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">
                                            <p:graphicEl>
                                              <a:dgm id="{8E0BDCA3-7DB2-4E99-893C-0BA17A2C88B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72E997C-7487-4083-895E-5381DC5AC5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">
                                            <p:graphicEl>
                                              <a:dgm id="{C72E997C-7487-4083-895E-5381DC5AC56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37D3731-CFC7-40AC-97A8-B0D1327EB0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">
                                            <p:graphicEl>
                                              <a:dgm id="{B37D3731-CFC7-40AC-97A8-B0D1327EB0B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9C8BA22-80A9-4374-9A36-7FC1766137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">
                                            <p:graphicEl>
                                              <a:dgm id="{29C8BA22-80A9-4374-9A36-7FC17661371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FBF20D6-86C0-4660-A2EB-E0002A5DE8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">
                                            <p:graphicEl>
                                              <a:dgm id="{CFBF20D6-86C0-4660-A2EB-E0002A5DE89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5C72B83-67A2-4F95-B52B-DE34FC1D75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">
                                            <p:graphicEl>
                                              <a:dgm id="{A5C72B83-67A2-4F95-B52B-DE34FC1D751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17A530B-2388-49A1-BBDC-867120E023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">
                                            <p:graphicEl>
                                              <a:dgm id="{F17A530B-2388-49A1-BBDC-867120E023E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A96BD81-81E0-4B47-B006-B2DCDB9069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">
                                            <p:graphicEl>
                                              <a:dgm id="{3A96BD81-81E0-4B47-B006-B2DCDB90696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F71DC0F-49A6-4AC0-ABED-3CBF19D709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">
                                            <p:graphicEl>
                                              <a:dgm id="{CF71DC0F-49A6-4AC0-ABED-3CBF19D7093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E03934D-87B8-4C50-9D65-233AAA5850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">
                                            <p:graphicEl>
                                              <a:dgm id="{8E03934D-87B8-4C50-9D65-233AAA5850E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508D34E-EC34-4917-893B-DB631F5A8E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">
                                            <p:graphicEl>
                                              <a:dgm id="{9508D34E-EC34-4917-893B-DB631F5A8E3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96E93F6-0C30-4811-B9CD-271E8C66DB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">
                                            <p:graphicEl>
                                              <a:dgm id="{096E93F6-0C30-4811-B9CD-271E8C66DB4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9363FBD-9EF8-40FA-8E01-694104068C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">
                                            <p:graphicEl>
                                              <a:dgm id="{F9363FBD-9EF8-40FA-8E01-694104068C5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0E1D4D7-94E4-4BCE-9D84-DC3D146D39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">
                                            <p:graphicEl>
                                              <a:dgm id="{00E1D4D7-94E4-4BCE-9D84-DC3D146D39C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B8E298E-BA09-4882-BDF9-F01CB5369C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">
                                            <p:graphicEl>
                                              <a:dgm id="{8B8E298E-BA09-4882-BDF9-F01CB5369CD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F2ED1DE-73C6-4C7A-A2BB-C1E57DDAE7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2">
                                            <p:graphicEl>
                                              <a:dgm id="{8F2ED1DE-73C6-4C7A-A2BB-C1E57DDAE7A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4EB7046-A8D6-421E-9D36-0DA66992DB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">
                                            <p:graphicEl>
                                              <a:dgm id="{64EB7046-A8D6-421E-9D36-0DA66992DB5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C:\Users\blumja\AppData\Local\Microsoft\Windows\Temporary Internet Files\Content.IE5\8IOADLLS\MP900446559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425" y="2348880"/>
            <a:ext cx="3092799" cy="400506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sp>
        <p:nvSpPr>
          <p:cNvPr id="2" name="Obláček 1"/>
          <p:cNvSpPr/>
          <p:nvPr/>
        </p:nvSpPr>
        <p:spPr>
          <a:xfrm>
            <a:off x="1403648" y="260648"/>
            <a:ext cx="6840760" cy="2664296"/>
          </a:xfrm>
          <a:prstGeom prst="cloudCallout">
            <a:avLst>
              <a:gd name="adj1" fmla="val -35818"/>
              <a:gd name="adj2" fmla="val 90147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cs-CZ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Dnes nás čeká další trojice slov, všechna jsou trojslabičná, tak se vám budou dobře učit i pamatovat.</a:t>
            </a:r>
            <a:endParaRPr lang="cs-CZ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5324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863126141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70559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E5728F2-B3C1-4FE1-8013-1CDC17F14B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graphicEl>
                                              <a:dgm id="{8E5728F2-B3C1-4FE1-8013-1CDC17F14B6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FFCE8C3-68D4-48F3-8CB4-2BDA7E7773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graphicEl>
                                              <a:dgm id="{DFFCE8C3-68D4-48F3-8CB4-2BDA7E77736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57C11E3-CFAC-4119-83FE-C3C95860D8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graphicEl>
                                              <a:dgm id="{057C11E3-CFAC-4119-83FE-C3C95860D80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01FCA04-420D-452A-B39A-91451D4DBE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>
                                            <p:graphicEl>
                                              <a:dgm id="{301FCA04-420D-452A-B39A-91451D4DBE2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9724350-593E-44A5-80B0-49B6E2DE78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graphicEl>
                                              <a:dgm id="{29724350-593E-44A5-80B0-49B6E2DE78A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Skupina 1"/>
          <p:cNvGrpSpPr/>
          <p:nvPr/>
        </p:nvGrpSpPr>
        <p:grpSpPr>
          <a:xfrm>
            <a:off x="467544" y="404664"/>
            <a:ext cx="1601390" cy="960834"/>
            <a:chOff x="5357" y="1551582"/>
            <a:chExt cx="1601390" cy="960834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3" name="Zaoblený obdélník 2"/>
            <p:cNvSpPr/>
            <p:nvPr/>
          </p:nvSpPr>
          <p:spPr>
            <a:xfrm>
              <a:off x="5357" y="1551582"/>
              <a:ext cx="1601390" cy="960834"/>
            </a:xfrm>
            <a:prstGeom prst="roundRect">
              <a:avLst>
                <a:gd name="adj" fmla="val 10000"/>
              </a:avLst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" name="Zaoblený obdélník 4"/>
            <p:cNvSpPr/>
            <p:nvPr/>
          </p:nvSpPr>
          <p:spPr>
            <a:xfrm>
              <a:off x="33499" y="1579724"/>
              <a:ext cx="1545106" cy="90455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2390" tIns="72390" rIns="72390" bIns="72390" numCol="1" spcCol="1270" anchor="ctr" anchorCtr="0">
              <a:noAutofit/>
            </a:bodyPr>
            <a:lstStyle/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cs-CZ" sz="1900" b="1" kern="1200" dirty="0" smtClean="0">
                  <a:solidFill>
                    <a:schemeClr val="accent6">
                      <a:lumMod val="50000"/>
                    </a:schemeClr>
                  </a:solidFill>
                </a:rPr>
                <a:t>PŘÍBYTEK</a:t>
              </a:r>
              <a:endParaRPr lang="cs-CZ" sz="1900" b="1" kern="1200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</p:grpSp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2411760" y="692696"/>
            <a:ext cx="5756961" cy="924475"/>
          </a:xfrm>
        </p:spPr>
        <p:txBody>
          <a:bodyPr/>
          <a:lstStyle/>
          <a:p>
            <a:r>
              <a:rPr lang="cs-CZ" dirty="0" smtClean="0"/>
              <a:t>Popište tyto příbytky:</a:t>
            </a:r>
            <a:endParaRPr lang="cs-CZ" dirty="0"/>
          </a:p>
        </p:txBody>
      </p:sp>
      <p:pic>
        <p:nvPicPr>
          <p:cNvPr id="2050" name="Picture 2" descr="C:\Users\blumja\AppData\Local\Microsoft\Windows\Temporary Internet Files\Content.IE5\MQ2ID80O\MP900179890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2834" y="2048523"/>
            <a:ext cx="6343501" cy="4165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smicípá hvězda 5"/>
          <p:cNvSpPr/>
          <p:nvPr/>
        </p:nvSpPr>
        <p:spPr>
          <a:xfrm>
            <a:off x="467545" y="1700808"/>
            <a:ext cx="1440160" cy="1440160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smtClean="0">
                <a:solidFill>
                  <a:schemeClr val="accent4">
                    <a:lumMod val="50000"/>
                  </a:schemeClr>
                </a:solidFill>
              </a:rPr>
              <a:t>1.</a:t>
            </a:r>
            <a:endParaRPr lang="cs-CZ" sz="2800" b="1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195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blumja\AppData\Local\Microsoft\Windows\Temporary Internet Files\Content.IE5\8IOADLLS\MP900163573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548680"/>
            <a:ext cx="4248472" cy="5686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smicípá hvězda 4"/>
          <p:cNvSpPr/>
          <p:nvPr/>
        </p:nvSpPr>
        <p:spPr>
          <a:xfrm>
            <a:off x="2915816" y="116632"/>
            <a:ext cx="1440160" cy="1440160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smtClean="0">
                <a:solidFill>
                  <a:schemeClr val="accent4">
                    <a:lumMod val="50000"/>
                  </a:schemeClr>
                </a:solidFill>
              </a:rPr>
              <a:t>2.</a:t>
            </a:r>
            <a:endParaRPr lang="cs-CZ" sz="2800" b="1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2137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blumja\AppData\Local\Microsoft\Windows\Temporary Internet Files\Content.IE5\8IOADLLS\MP900401097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1280" y="2129028"/>
            <a:ext cx="3901440" cy="2599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blumja\AppData\Local\Microsoft\Windows\Temporary Internet Files\Content.IE5\8IOADLLS\MP900401097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104" y="741750"/>
            <a:ext cx="7814344" cy="5207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smicípá hvězda 3"/>
          <p:cNvSpPr/>
          <p:nvPr/>
        </p:nvSpPr>
        <p:spPr>
          <a:xfrm>
            <a:off x="70024" y="260648"/>
            <a:ext cx="1440160" cy="1440160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smtClean="0">
                <a:solidFill>
                  <a:schemeClr val="accent4">
                    <a:lumMod val="50000"/>
                  </a:schemeClr>
                </a:solidFill>
              </a:rPr>
              <a:t>3.</a:t>
            </a:r>
            <a:endParaRPr lang="cs-CZ" sz="2800" b="1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2738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ummer">
  <a:themeElements>
    <a:clrScheme name="Summer">
      <a:dk1>
        <a:sysClr val="windowText" lastClr="000000"/>
      </a:dk1>
      <a:lt1>
        <a:sysClr val="window" lastClr="FFFFFF"/>
      </a:lt1>
      <a:dk2>
        <a:srgbClr val="E89117"/>
      </a:dk2>
      <a:lt2>
        <a:srgbClr val="FEDD78"/>
      </a:lt2>
      <a:accent1>
        <a:srgbClr val="A1B633"/>
      </a:accent1>
      <a:accent2>
        <a:srgbClr val="C4D73F"/>
      </a:accent2>
      <a:accent3>
        <a:srgbClr val="FFCE2D"/>
      </a:accent3>
      <a:accent4>
        <a:srgbClr val="FFA600"/>
      </a:accent4>
      <a:accent5>
        <a:srgbClr val="ED5E00"/>
      </a:accent5>
      <a:accent6>
        <a:srgbClr val="C62D03"/>
      </a:accent6>
      <a:hlink>
        <a:srgbClr val="408080"/>
      </a:hlink>
      <a:folHlink>
        <a:srgbClr val="5EAEAE"/>
      </a:folHlink>
    </a:clrScheme>
    <a:fontScheme name="Summer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ummer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shade val="80000"/>
                <a:hueMod val="110000"/>
                <a:satMod val="120000"/>
              </a:schemeClr>
            </a:gs>
            <a:gs pos="100000">
              <a:schemeClr val="phClr">
                <a:shade val="60000"/>
                <a:hueMod val="40000"/>
                <a:satMod val="120000"/>
                <a:lumMod val="103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hade val="80000"/>
                <a:hueMod val="110000"/>
                <a:satMod val="130000"/>
                <a:lumMod val="100000"/>
              </a:schemeClr>
            </a:gs>
            <a:gs pos="100000">
              <a:schemeClr val="phClr">
                <a:shade val="60000"/>
                <a:hueMod val="40000"/>
                <a:satMod val="120000"/>
                <a:lumMod val="103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Léto</Template>
  <TotalTime>147</TotalTime>
  <Words>304</Words>
  <Application>Microsoft Office PowerPoint</Application>
  <PresentationFormat>Předvádění na obrazovce (4:3)</PresentationFormat>
  <Paragraphs>44</Paragraphs>
  <Slides>14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15" baseType="lpstr">
      <vt:lpstr>Summer</vt:lpstr>
      <vt:lpstr>Tento vzdělávací materiál vznikl  v rámci projektu EU – peníze školám</vt:lpstr>
      <vt:lpstr>Vyjmenovaná slova po B</vt:lpstr>
      <vt:lpstr>Prezentace aplikace PowerPoint</vt:lpstr>
      <vt:lpstr>Prezentace aplikace PowerPoint</vt:lpstr>
      <vt:lpstr>Prezentace aplikace PowerPoint</vt:lpstr>
      <vt:lpstr>Prezentace aplikace PowerPoint</vt:lpstr>
      <vt:lpstr>Popište tyto příbytky:</vt:lpstr>
      <vt:lpstr>Prezentace aplikace PowerPoint</vt:lpstr>
      <vt:lpstr>Prezentace aplikace PowerPoint</vt:lpstr>
      <vt:lpstr>Popiš všechen nábytek, co naopak nábytek není?</vt:lpstr>
      <vt:lpstr>Uhodni různé druhy dobytka podle popisu:</vt:lpstr>
      <vt:lpstr>Prezentace aplikace PowerPoint</vt:lpstr>
      <vt:lpstr>Prezentace aplikace PowerPoint</vt:lpstr>
      <vt:lpstr>Název projektu: Objevujeme svět kolem nás Číslo projektu:CZ.1.07/1.4.00/21.2040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Vyjmenovaná slova po B</dc:title>
  <dc:creator>Jana Blumentritová</dc:creator>
  <cp:lastModifiedBy>R. Smyčková</cp:lastModifiedBy>
  <cp:revision>19</cp:revision>
  <dcterms:created xsi:type="dcterms:W3CDTF">2011-12-04T18:32:56Z</dcterms:created>
  <dcterms:modified xsi:type="dcterms:W3CDTF">2013-07-16T16:53:46Z</dcterms:modified>
</cp:coreProperties>
</file>