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0E5-F50D-43E8-9EF5-B30ACF4FEB6D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24AF-21E0-465A-953B-2EAF696945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0E5-F50D-43E8-9EF5-B30ACF4FEB6D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24AF-21E0-465A-953B-2EAF696945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0E5-F50D-43E8-9EF5-B30ACF4FEB6D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24AF-21E0-465A-953B-2EAF696945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0E5-F50D-43E8-9EF5-B30ACF4FEB6D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24AF-21E0-465A-953B-2EAF696945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0E5-F50D-43E8-9EF5-B30ACF4FEB6D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24AF-21E0-465A-953B-2EAF696945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0E5-F50D-43E8-9EF5-B30ACF4FEB6D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24AF-21E0-465A-953B-2EAF696945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0E5-F50D-43E8-9EF5-B30ACF4FEB6D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24AF-21E0-465A-953B-2EAF696945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0E5-F50D-43E8-9EF5-B30ACF4FEB6D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24AF-21E0-465A-953B-2EAF696945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0E5-F50D-43E8-9EF5-B30ACF4FEB6D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24AF-21E0-465A-953B-2EAF696945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0E5-F50D-43E8-9EF5-B30ACF4FEB6D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24AF-21E0-465A-953B-2EAF696945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0E5-F50D-43E8-9EF5-B30ACF4FEB6D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24AF-21E0-465A-953B-2EAF6969451E}" type="slidenum">
              <a:rPr lang="cs-CZ" smtClean="0"/>
              <a:t>‹#›</a:t>
            </a:fld>
            <a:endParaRPr lang="cs-CZ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390E5-F50D-43E8-9EF5-B30ACF4FEB6D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624AF-21E0-465A-953B-2EAF6969451E}" type="slidenum">
              <a:rPr lang="cs-CZ" smtClean="0"/>
              <a:t>‹#›</a:t>
            </a:fld>
            <a:endParaRPr lang="cs-CZ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Tento vzdělávací materiál vznikl </a:t>
            </a:r>
            <a:br>
              <a:rPr lang="cs-CZ" sz="3200" dirty="0" smtClean="0"/>
            </a:br>
            <a:r>
              <a:rPr lang="cs-CZ" sz="3200" dirty="0" smtClean="0"/>
              <a:t>v rámci projektu EU – peníze školám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54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Vyjmenovaná slova - 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4.část – pracovní list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25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Zakroužkuj všechna příbuzná slova ke slovu OBYČEJ: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499571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endParaRPr lang="cs-CZ" dirty="0" smtClean="0"/>
          </a:p>
          <a:p>
            <a:pPr>
              <a:buFont typeface="Wingdings" pitchFamily="2" charset="2"/>
              <a:buChar char="v"/>
            </a:pPr>
            <a:r>
              <a:rPr lang="cs-CZ" b="1" dirty="0" smtClean="0"/>
              <a:t>OBLIČEJ</a:t>
            </a:r>
          </a:p>
          <a:p>
            <a:pPr>
              <a:buFont typeface="Wingdings" pitchFamily="2" charset="2"/>
              <a:buChar char="v"/>
            </a:pPr>
            <a:endParaRPr lang="cs-CZ" b="1" dirty="0" smtClean="0"/>
          </a:p>
          <a:p>
            <a:pPr>
              <a:buFont typeface="Wingdings" pitchFamily="2" charset="2"/>
              <a:buChar char="v"/>
            </a:pPr>
            <a:r>
              <a:rPr lang="cs-CZ" b="1" dirty="0" smtClean="0"/>
              <a:t>OBYČEJNĚ</a:t>
            </a:r>
          </a:p>
          <a:p>
            <a:pPr>
              <a:buFont typeface="Wingdings" pitchFamily="2" charset="2"/>
              <a:buChar char="v"/>
            </a:pPr>
            <a:endParaRPr lang="cs-CZ" b="1" dirty="0" smtClean="0"/>
          </a:p>
          <a:p>
            <a:pPr>
              <a:buFont typeface="Wingdings" pitchFamily="2" charset="2"/>
              <a:buChar char="v"/>
            </a:pPr>
            <a:r>
              <a:rPr lang="cs-CZ" b="1" dirty="0" smtClean="0"/>
              <a:t>OBÝVAT</a:t>
            </a:r>
          </a:p>
          <a:p>
            <a:pPr>
              <a:buFont typeface="Wingdings" pitchFamily="2" charset="2"/>
              <a:buChar char="v"/>
            </a:pPr>
            <a:endParaRPr lang="cs-CZ" b="1" dirty="0" smtClean="0"/>
          </a:p>
          <a:p>
            <a:pPr>
              <a:buFont typeface="Wingdings" pitchFamily="2" charset="2"/>
              <a:buChar char="v"/>
            </a:pPr>
            <a:r>
              <a:rPr lang="cs-CZ" b="1" dirty="0" smtClean="0"/>
              <a:t>BIČ</a:t>
            </a:r>
          </a:p>
          <a:p>
            <a:pPr>
              <a:buFont typeface="Wingdings" pitchFamily="2" charset="2"/>
              <a:buChar char="v"/>
            </a:pPr>
            <a:endParaRPr lang="cs-CZ" b="1" dirty="0" smtClean="0"/>
          </a:p>
          <a:p>
            <a:pPr>
              <a:buFont typeface="Wingdings" pitchFamily="2" charset="2"/>
              <a:buChar char="v"/>
            </a:pPr>
            <a:r>
              <a:rPr lang="cs-CZ" b="1" dirty="0" smtClean="0"/>
              <a:t>NEOBYČEJNÝ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63281" y="1809748"/>
            <a:ext cx="3469242" cy="44275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BÝČEK</a:t>
            </a:r>
          </a:p>
          <a:p>
            <a:pPr>
              <a:buFont typeface="Wingdings" pitchFamily="2" charset="2"/>
              <a:buChar char="Ø"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OBYČEJE</a:t>
            </a:r>
          </a:p>
          <a:p>
            <a:pPr>
              <a:buFont typeface="Wingdings" pitchFamily="2" charset="2"/>
              <a:buChar char="Ø"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OBYVATEL</a:t>
            </a:r>
          </a:p>
          <a:p>
            <a:pPr>
              <a:buFont typeface="Wingdings" pitchFamily="2" charset="2"/>
              <a:buChar char="Ø"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OBYČEJNÝ</a:t>
            </a:r>
          </a:p>
          <a:p>
            <a:pPr>
              <a:buFont typeface="Wingdings" pitchFamily="2" charset="2"/>
              <a:buChar char="Ø"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OBLINA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14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378982" cy="924475"/>
          </a:xfrm>
        </p:spPr>
        <p:txBody>
          <a:bodyPr/>
          <a:lstStyle/>
          <a:p>
            <a:r>
              <a:rPr lang="cs-CZ" dirty="0" smtClean="0"/>
              <a:t>Spoj vlastní jména s jejich popisem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539552" y="1988840"/>
            <a:ext cx="309634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Bystrozraký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539552" y="3573016"/>
            <a:ext cx="309634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Bystřice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539552" y="5145732"/>
            <a:ext cx="309634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Bystrouška</a:t>
            </a:r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5508104" y="5301208"/>
            <a:ext cx="3096344" cy="108012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ohádková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postava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466544" y="3573016"/>
            <a:ext cx="3096344" cy="108012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zvíře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5508104" y="1969604"/>
            <a:ext cx="3096344" cy="108012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město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58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75724"/>
            <a:ext cx="8064896" cy="924475"/>
          </a:xfrm>
        </p:spPr>
        <p:txBody>
          <a:bodyPr/>
          <a:lstStyle/>
          <a:p>
            <a:r>
              <a:rPr lang="cs-CZ" dirty="0" smtClean="0"/>
              <a:t>Škrtni obrázky rostlin, které neřadíme mezi byliny. Byliny pojmenuj.</a:t>
            </a:r>
            <a:endParaRPr lang="cs-CZ" dirty="0"/>
          </a:p>
        </p:txBody>
      </p:sp>
      <p:pic>
        <p:nvPicPr>
          <p:cNvPr id="1026" name="Picture 2" descr="C:\Users\blumja\AppData\Local\Microsoft\Windows\Temporary Internet Files\Content.IE5\WUZMNUA6\MC9001231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13655">
            <a:off x="3705488" y="1908011"/>
            <a:ext cx="2381964" cy="283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blumja\AppData\Local\Microsoft\Windows\Temporary Internet Files\Content.IE5\SP61L96I\MP900399615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408" y="4449097"/>
            <a:ext cx="2088232" cy="2267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blumja\AppData\Local\Microsoft\Windows\Temporary Internet Files\Content.IE5\WUZMNUA6\MC90012331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40673">
            <a:off x="715641" y="4572450"/>
            <a:ext cx="1245635" cy="241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blumja\AppData\Local\Microsoft\Windows\Temporary Internet Files\Content.IE5\MQ2ID80O\MP90040202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08011"/>
            <a:ext cx="1885846" cy="2357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blumja\AppData\Local\Microsoft\Windows\Temporary Internet Files\Content.IE5\SP61L96I\MP900341692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824" y="1345017"/>
            <a:ext cx="1930250" cy="270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blumja\AppData\Local\Microsoft\Windows\Temporary Internet Files\Content.IE5\MQ2ID80O\MP900227649[1]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741270"/>
            <a:ext cx="2955612" cy="193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57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Název projektu: Objevujeme svět kolem nás</a:t>
            </a:r>
            <a:br>
              <a:rPr lang="cs-CZ" sz="2400" dirty="0" smtClean="0"/>
            </a:br>
            <a:r>
              <a:rPr lang="cs-CZ" sz="2400" dirty="0" smtClean="0"/>
              <a:t>Číslo projektu:CZ.1.07/1.4.00/21.2040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861999"/>
          </a:xfrm>
        </p:spPr>
        <p:txBody>
          <a:bodyPr/>
          <a:lstStyle/>
          <a:p>
            <a:r>
              <a:rPr lang="cs-CZ" dirty="0" smtClean="0"/>
              <a:t>Autor: Mgr. Jana </a:t>
            </a:r>
            <a:r>
              <a:rPr lang="cs-CZ" dirty="0" err="1" smtClean="0"/>
              <a:t>Blumentritová</a:t>
            </a:r>
            <a:endParaRPr lang="cs-CZ" dirty="0" smtClean="0"/>
          </a:p>
          <a:p>
            <a:r>
              <a:rPr lang="cs-CZ" dirty="0" smtClean="0"/>
              <a:t>Období vytvoření výukového materiálu: únor 2012</a:t>
            </a:r>
          </a:p>
          <a:p>
            <a:r>
              <a:rPr lang="cs-CZ" dirty="0" smtClean="0"/>
              <a:t>Vzdělávací obor: Český jazyk</a:t>
            </a:r>
          </a:p>
          <a:p>
            <a:r>
              <a:rPr lang="cs-CZ" dirty="0" smtClean="0"/>
              <a:t>Anotace: Vyjmenovaná slova po B, zaměření na třetí skupinu slov řady (obyčej, bystrý, bylina)</a:t>
            </a:r>
          </a:p>
          <a:p>
            <a:r>
              <a:rPr lang="cs-CZ" dirty="0" smtClean="0"/>
              <a:t>Očekávaný výstup: Žák chápe význam jednotlivých vyjmenovaných slov, používá je ve větách, správně doplňuje y/i, ý/í.</a:t>
            </a:r>
          </a:p>
          <a:p>
            <a:r>
              <a:rPr lang="pt-BR" dirty="0"/>
              <a:t>Obrázky použité v prezentaci jsou dostupné pod licencí Microsoft Office 2010 na </a:t>
            </a:r>
            <a:r>
              <a:rPr lang="pt-BR" dirty="0" smtClean="0"/>
              <a:t>Office.com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184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Léto</Template>
  <TotalTime>71</TotalTime>
  <Words>141</Words>
  <Application>Microsoft Office PowerPoint</Application>
  <PresentationFormat>Předvádění na obrazovce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Summer</vt:lpstr>
      <vt:lpstr>Tento vzdělávací materiál vznikl  v rámci projektu EU – peníze školám</vt:lpstr>
      <vt:lpstr>Vyjmenovaná slova - B</vt:lpstr>
      <vt:lpstr>Zakroužkuj všechna příbuzná slova ke slovu OBYČEJ:</vt:lpstr>
      <vt:lpstr>Spoj vlastní jména s jejich popisem</vt:lpstr>
      <vt:lpstr>Škrtni obrázky rostlin, které neřadíme mezi byliny. Byliny pojmenuj.</vt:lpstr>
      <vt:lpstr>Název projektu: Objevujeme svět kolem nás Číslo projektu:CZ.1.07/1.4.00/21.2040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Vyjmenovaná slova - B</dc:title>
  <dc:creator>Jana Blumentritová</dc:creator>
  <cp:lastModifiedBy>R. Smyčková</cp:lastModifiedBy>
  <cp:revision>9</cp:revision>
  <dcterms:created xsi:type="dcterms:W3CDTF">2012-01-15T20:21:49Z</dcterms:created>
  <dcterms:modified xsi:type="dcterms:W3CDTF">2013-07-16T16:53:55Z</dcterms:modified>
</cp:coreProperties>
</file>