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9476" y="254985"/>
            <a:ext cx="793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Jedinou položkou je tam index. Vybereme ho klávesou INSERT a smažeme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114286" cy="5400000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3059832" y="1052736"/>
            <a:ext cx="3024336" cy="50405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43798" y="245111"/>
            <a:ext cx="772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Vybereme všechny položky v naší složce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076108"/>
            <a:ext cx="716538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332656"/>
            <a:ext cx="487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a klávesou F5 začneme kopírovat</a:t>
            </a:r>
            <a:endParaRPr lang="cs-CZ" sz="4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42724"/>
            <a:ext cx="724967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91880" y="446254"/>
            <a:ext cx="186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A je hotovo!</a:t>
            </a:r>
            <a:endParaRPr lang="cs-CZ" sz="4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86" y="1052736"/>
            <a:ext cx="704951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6876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Teď už stačí jen zadat správně adresu našeho webu do prohlížeče a pokochat se výsledkem.</a:t>
            </a:r>
          </a:p>
          <a:p>
            <a:pPr algn="ctr"/>
            <a:r>
              <a:rPr lang="cs-CZ" sz="3200" dirty="0" smtClean="0"/>
              <a:t>A určitě poslat všem svým kamarádům odkaz, aby nás mohli pochválit.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říjen </a:t>
            </a:r>
            <a:r>
              <a:rPr lang="cs-CZ" sz="1400" dirty="0"/>
              <a:t>2011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zveřejní svojí webovou prezentaci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Zveřejníme svůj web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7931224" cy="576064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800" dirty="0" smtClean="0"/>
              <a:t>Nastal ten nejdůležitější okamžik – dnes svojí webovou prezentaci zpřístupníme veřejnosti.</a:t>
            </a:r>
          </a:p>
          <a:p>
            <a:pPr marL="36576" indent="0">
              <a:buNone/>
            </a:pPr>
            <a:r>
              <a:rPr lang="cs-CZ" sz="2800" dirty="0" smtClean="0"/>
              <a:t>Nejdříve si však musíme obstarat doménu a webový prostor. Pro naše účely bude stačit některý z neplacených poskytovatelů.</a:t>
            </a:r>
          </a:p>
          <a:p>
            <a:pPr marL="36576" indent="0">
              <a:buNone/>
            </a:pPr>
            <a:r>
              <a:rPr lang="cs-CZ" sz="2800" dirty="0" smtClean="0"/>
              <a:t>Pro profesionální web bychom však volili doménu prvního řádu (která je placená) a rovněž placený prostor. Jeho výhodou je větší spolehlivost, bezpečnost a žádné reklamy.</a:t>
            </a:r>
          </a:p>
          <a:p>
            <a:pPr marL="36576" indent="0">
              <a:buNone/>
            </a:pPr>
            <a:r>
              <a:rPr lang="cs-CZ" sz="2800" dirty="0" smtClean="0"/>
              <a:t>Právě s ohledem na přijatelnou formu reklam zvolíme pro naše účely server ic.cz</a:t>
            </a:r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30621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Adresa by měla být snadno zapamatovatelná. Vybereme i druhou část (např. ic.cz)</a:t>
            </a:r>
            <a:endParaRPr lang="cs-CZ" sz="2400" u="sng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1" y="1040437"/>
            <a:ext cx="7450059" cy="5400000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67544" y="646119"/>
            <a:ext cx="1728192" cy="35029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3275856" y="646118"/>
            <a:ext cx="3744416" cy="335894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316580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Pro registraci je nutné vyplnit předepsané údaje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9" y="1006715"/>
            <a:ext cx="749095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0998" y="339242"/>
            <a:ext cx="85734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 vytvoření webového prostoru budeme postupovat přesně podle návodu.</a:t>
            </a:r>
          </a:p>
          <a:p>
            <a:r>
              <a:rPr lang="cs-CZ" sz="2400" dirty="0" smtClean="0"/>
              <a:t>Posledním krokem je odeslání kontaktních údajů na naši emailovou adresu. Tyto údaje včetně hesla si musíme dobře zapamatovat nebo ještě lépe uložit!</a:t>
            </a:r>
          </a:p>
          <a:p>
            <a:endParaRPr lang="cs-CZ" sz="2400" dirty="0"/>
          </a:p>
          <a:p>
            <a:r>
              <a:rPr lang="cs-CZ" sz="2400" dirty="0" smtClean="0"/>
              <a:t>Pro editaci stránek je několik možností - my budeme používat </a:t>
            </a:r>
            <a:r>
              <a:rPr lang="cs-CZ" sz="2400" dirty="0" err="1" smtClean="0"/>
              <a:t>total</a:t>
            </a:r>
            <a:r>
              <a:rPr lang="cs-CZ" sz="2400" dirty="0" smtClean="0"/>
              <a:t> </a:t>
            </a:r>
            <a:r>
              <a:rPr lang="cs-CZ" sz="2400" dirty="0" err="1" smtClean="0"/>
              <a:t>commander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6730" y="219125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Zvykněme si na to, že v levé části zobrazujeme soubory v našem počítači (ve složce WEB)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4" y="1124744"/>
            <a:ext cx="7818663" cy="5400000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H="1">
            <a:off x="1907704" y="1050122"/>
            <a:ext cx="144016" cy="14427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152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pravé části vytvoříme nové FTP připojení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90524"/>
            <a:ext cx="7253106" cy="5400000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1907704" y="836712"/>
            <a:ext cx="1656184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796136" y="980728"/>
            <a:ext cx="372834" cy="21602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351217"/>
            <a:ext cx="8353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Vyplníme všechny údaje, které nám byly doručeny emailem a připojíme se do našeho prostoru.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82216"/>
            <a:ext cx="702923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178</TotalTime>
  <Words>334</Words>
  <Application>Microsoft Office PowerPoint</Application>
  <PresentationFormat>Předvádění na obrazovce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24</cp:revision>
  <dcterms:created xsi:type="dcterms:W3CDTF">2011-12-08T17:38:06Z</dcterms:created>
  <dcterms:modified xsi:type="dcterms:W3CDTF">2013-07-16T13:59:51Z</dcterms:modified>
</cp:coreProperties>
</file>