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57" r:id="rId4"/>
    <p:sldId id="276" r:id="rId5"/>
    <p:sldId id="260" r:id="rId6"/>
    <p:sldId id="263" r:id="rId7"/>
    <p:sldId id="262" r:id="rId8"/>
    <p:sldId id="271" r:id="rId9"/>
    <p:sldId id="272" r:id="rId10"/>
    <p:sldId id="273" r:id="rId11"/>
    <p:sldId id="275" r:id="rId12"/>
    <p:sldId id="274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4728" autoAdjust="0"/>
  </p:normalViewPr>
  <p:slideViewPr>
    <p:cSldViewPr>
      <p:cViewPr varScale="1">
        <p:scale>
          <a:sx n="71" d="100"/>
          <a:sy n="71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D33AE24-1C0C-4C21-B071-92B2B6379139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D5D44A-75DE-47CC-81B6-1F9BEBF279BB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/>
              <a:t>Tento vzdělávací materiál vznikl </a:t>
            </a:r>
            <a:br>
              <a:rPr lang="cs-CZ" sz="3600" dirty="0" smtClean="0"/>
            </a:br>
            <a:r>
              <a:rPr lang="cs-CZ" sz="3600" dirty="0" smtClean="0"/>
              <a:t>v rámci projektu EU – peníze školám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73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271" y="260648"/>
            <a:ext cx="8496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Nastavení uložíme a zkopírujeme HTML kód</a:t>
            </a:r>
          </a:p>
          <a:p>
            <a:pPr algn="ctr"/>
            <a:endParaRPr lang="cs-CZ" sz="2400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2627784" y="706924"/>
            <a:ext cx="1296144" cy="179308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>
            <a:off x="4553744" y="859324"/>
            <a:ext cx="1746448" cy="29744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05271" y="260648"/>
            <a:ext cx="84969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N</a:t>
            </a:r>
            <a:r>
              <a:rPr lang="cs-CZ" sz="2800" dirty="0" smtClean="0"/>
              <a:t>a vybrané stránce nejdříve kurzorem označíme vhodnou pozici</a:t>
            </a:r>
          </a:p>
          <a:p>
            <a:pPr algn="ctr"/>
            <a:endParaRPr lang="cs-CZ" sz="2400" dirty="0" smtClean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3203848" y="1196752"/>
            <a:ext cx="1080120" cy="24781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4357568" y="3674886"/>
            <a:ext cx="0" cy="18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74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53200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05271" y="260648"/>
            <a:ext cx="8496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Zobrazíme HTML kód naší stránky a vložíme</a:t>
            </a:r>
          </a:p>
          <a:p>
            <a:pPr algn="ctr"/>
            <a:endParaRPr lang="cs-CZ" sz="2400" dirty="0" smtClean="0"/>
          </a:p>
        </p:txBody>
      </p:sp>
      <p:cxnSp>
        <p:nvCxnSpPr>
          <p:cNvPr id="3" name="Přímá spojnice se šipkou 2"/>
          <p:cNvCxnSpPr/>
          <p:nvPr/>
        </p:nvCxnSpPr>
        <p:spPr>
          <a:xfrm flipH="1">
            <a:off x="2843808" y="764704"/>
            <a:ext cx="3672408" cy="453650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1547665" y="764704"/>
            <a:ext cx="1584175" cy="51125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47184" y="284455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s-CZ" sz="2400" dirty="0" smtClean="0">
                <a:solidFill>
                  <a:prstClr val="white"/>
                </a:solidFill>
              </a:rPr>
              <a:t>A máme hotovo. Na našich stránek máme předpověď počasí na 3 dny.</a:t>
            </a:r>
          </a:p>
          <a:p>
            <a:pPr lvl="0" algn="ctr"/>
            <a:r>
              <a:rPr lang="cs-CZ" sz="2400" dirty="0" smtClean="0">
                <a:solidFill>
                  <a:prstClr val="white"/>
                </a:solidFill>
              </a:rPr>
              <a:t>No, moc pěkně nebude </a:t>
            </a:r>
            <a:r>
              <a:rPr lang="cs-CZ" sz="2400" dirty="0" smtClean="0">
                <a:solidFill>
                  <a:prstClr val="white"/>
                </a:solidFill>
                <a:sym typeface="Wingdings" pitchFamily="2" charset="2"/>
              </a:rPr>
              <a:t></a:t>
            </a:r>
            <a:endParaRPr lang="cs-CZ" sz="2400" dirty="0">
              <a:solidFill>
                <a:prstClr val="white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6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5232" y="548680"/>
            <a:ext cx="83529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To byla naše poslední „práce“ s miniaplikacemi.</a:t>
            </a:r>
          </a:p>
          <a:p>
            <a:pPr algn="ctr"/>
            <a:r>
              <a:rPr lang="cs-CZ" sz="3200" dirty="0" err="1" smtClean="0"/>
              <a:t>BlueBoard</a:t>
            </a:r>
            <a:r>
              <a:rPr lang="cs-CZ" sz="3200" dirty="0" smtClean="0"/>
              <a:t> (ale i jiná fóra) nabízejí mnoho dalších možností – je už jen na Tobě, kterou ještě využiješ. </a:t>
            </a:r>
          </a:p>
          <a:p>
            <a:pPr algn="ctr"/>
            <a:r>
              <a:rPr lang="cs-CZ" sz="3200" dirty="0" smtClean="0"/>
              <a:t>Všechny jsou založeny na stejném principu – vytvořený HTML kód vložíš do své stránky.</a:t>
            </a:r>
          </a:p>
          <a:p>
            <a:pPr algn="ctr"/>
            <a:r>
              <a:rPr lang="cs-CZ" sz="3200" dirty="0" smtClean="0"/>
              <a:t>Tak vyzkoušej, jak to zvládneš.</a:t>
            </a:r>
          </a:p>
          <a:p>
            <a:pPr algn="ctr"/>
            <a:r>
              <a:rPr lang="cs-CZ" sz="8000" dirty="0" smtClean="0">
                <a:sym typeface="Wingdings" pitchFamily="2" charset="2"/>
              </a:rPr>
              <a:t>  </a:t>
            </a:r>
          </a:p>
          <a:p>
            <a:pPr algn="ctr"/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236596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8313" y="620713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2000" dirty="0"/>
              <a:t>Název projektu : Objevujeme svět kolem nás</a:t>
            </a:r>
            <a:br>
              <a:rPr lang="cs-CZ" sz="2000" dirty="0"/>
            </a:br>
            <a:r>
              <a:rPr lang="cs-CZ" sz="2000" dirty="0" err="1"/>
              <a:t>Reg</a:t>
            </a:r>
            <a:r>
              <a:rPr lang="cs-CZ" sz="2000" dirty="0"/>
              <a:t>. číslo projektu: CZ.1.07/1.4.00/21.2040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2924175"/>
            <a:ext cx="7921625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Autor : Renata Smyčková, ZŠ a MŠ Nová, Ústí n. 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Období vytvoření výukového materiálu : </a:t>
            </a:r>
            <a:r>
              <a:rPr lang="cs-CZ" sz="1400" dirty="0" smtClean="0"/>
              <a:t>únor2012 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Vzdělávací obor : </a:t>
            </a:r>
            <a:r>
              <a:rPr lang="cs-CZ" sz="1400" dirty="0" smtClean="0"/>
              <a:t>Informatika - </a:t>
            </a:r>
            <a:r>
              <a:rPr lang="cs-CZ" sz="1400" dirty="0"/>
              <a:t>9. ročník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Anotace: Prezentace </a:t>
            </a:r>
            <a:r>
              <a:rPr lang="cs-CZ" sz="1400" dirty="0" smtClean="0"/>
              <a:t>pomáhá při tvorbě jednoduchého webu třídy, sportovního kroužku, Školního parlamentu a školního časopisu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Očekávaný výstup: žák </a:t>
            </a:r>
            <a:r>
              <a:rPr lang="cs-CZ" sz="1400" dirty="0" smtClean="0"/>
              <a:t> využívá miniaplikací dosažitelných na webu </a:t>
            </a:r>
            <a:r>
              <a:rPr lang="cs-CZ" sz="1400" dirty="0" err="1" smtClean="0"/>
              <a:t>blueboard</a:t>
            </a:r>
            <a:endParaRPr lang="cs-CZ" sz="14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sz="1400" dirty="0"/>
              <a:t> Jazyk:  Čeština  </a:t>
            </a:r>
          </a:p>
          <a:p>
            <a:pPr>
              <a:spcBef>
                <a:spcPct val="50000"/>
              </a:spcBef>
            </a:pPr>
            <a:endParaRPr lang="cs-CZ" sz="1400" dirty="0"/>
          </a:p>
          <a:p>
            <a:pPr>
              <a:spcBef>
                <a:spcPct val="50000"/>
              </a:spcBef>
            </a:pPr>
            <a:endParaRPr lang="cs-CZ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6480048" cy="2301240"/>
          </a:xfrm>
        </p:spPr>
        <p:txBody>
          <a:bodyPr/>
          <a:lstStyle/>
          <a:p>
            <a:r>
              <a:rPr lang="cs-CZ" dirty="0" smtClean="0"/>
              <a:t>Tvorba webu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9592" y="3933056"/>
            <a:ext cx="6480048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Počasí </a:t>
            </a:r>
            <a:r>
              <a:rPr lang="cs-CZ" sz="3600" dirty="0" smtClean="0">
                <a:sym typeface="Wingdings" pitchFamily="2" charset="2"/>
              </a:rPr>
              <a:t>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616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álný popisek 4"/>
          <p:cNvSpPr/>
          <p:nvPr/>
        </p:nvSpPr>
        <p:spPr>
          <a:xfrm rot="1395362">
            <a:off x="4951957" y="360544"/>
            <a:ext cx="4331867" cy="2290528"/>
          </a:xfrm>
          <a:prstGeom prst="wedgeEllipseCallout">
            <a:avLst>
              <a:gd name="adj1" fmla="val 4988"/>
              <a:gd name="adj2" fmla="val 100300"/>
            </a:avLst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Bude zima, bude mráz......</a:t>
            </a:r>
          </a:p>
          <a:p>
            <a:pPr algn="ctr"/>
            <a:r>
              <a:rPr lang="cs-CZ" sz="2400" dirty="0" smtClean="0"/>
              <a:t>Ještě </a:t>
            </a:r>
            <a:r>
              <a:rPr lang="cs-CZ" sz="2400" dirty="0" err="1" smtClean="0"/>
              <a:t>vydržííííííš</a:t>
            </a:r>
            <a:r>
              <a:rPr lang="cs-CZ" sz="2400" dirty="0" smtClean="0"/>
              <a:t>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  <p:sp>
        <p:nvSpPr>
          <p:cNvPr id="18" name="Oválný popisek 17"/>
          <p:cNvSpPr/>
          <p:nvPr/>
        </p:nvSpPr>
        <p:spPr>
          <a:xfrm rot="20689908">
            <a:off x="506817" y="367333"/>
            <a:ext cx="4231585" cy="1964436"/>
          </a:xfrm>
          <a:prstGeom prst="wedgeEllipseCallout">
            <a:avLst>
              <a:gd name="adj1" fmla="val -15406"/>
              <a:gd name="adj2" fmla="val 129749"/>
            </a:avLst>
          </a:prstGeom>
          <a:noFill/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Jakpak asi bude???</a:t>
            </a:r>
          </a:p>
          <a:p>
            <a:pPr algn="ctr"/>
            <a:r>
              <a:rPr lang="cs-CZ" sz="2400" dirty="0" smtClean="0"/>
              <a:t>Roztaju? Neroztaju?</a:t>
            </a:r>
            <a:endParaRPr lang="cs-CZ" dirty="0"/>
          </a:p>
        </p:txBody>
      </p:sp>
      <p:pic>
        <p:nvPicPr>
          <p:cNvPr id="2" name="Picture 2" descr="C:\Documents and Settings\Renata Smyčková.P4\Local Settings\Temporary Internet Files\Content.IE5\V5P5R7I7\MC9000228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41" y="2851155"/>
            <a:ext cx="3077420" cy="34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Renata Smyčková.P4\Local Settings\Temporary Internet Files\Content.IE5\V5P5R7I7\MP900401078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65156" y1="59320" x2="65156" y2="59320"/>
                        <a14:backgroundMark x1="19688" y1="79015" x2="19688" y2="79015"/>
                        <a14:backgroundMark x1="26563" y1="83587" x2="26563" y2="83587"/>
                        <a14:backgroundMark x1="68281" y1="62954" x2="68281" y2="62954"/>
                        <a14:backgroundMark x1="62031" y1="31887" x2="62031" y2="31887"/>
                        <a14:backgroundMark x1="32422" y1="73740" x2="32422" y2="73740"/>
                        <a14:backgroundMark x1="32109" y1="76436" x2="32109" y2="76436"/>
                        <a14:backgroundMark x1="26250" y1="80539" x2="26250" y2="80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1938990"/>
            <a:ext cx="8803327" cy="58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1268760"/>
            <a:ext cx="77969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Blíží se prázdniny a nás zajímá, jaké bude počasí.</a:t>
            </a:r>
          </a:p>
          <a:p>
            <a:endParaRPr lang="cs-CZ" sz="2800" dirty="0" smtClean="0"/>
          </a:p>
          <a:p>
            <a:r>
              <a:rPr lang="cs-CZ" sz="2800" dirty="0" smtClean="0"/>
              <a:t>Proč se stále zdržovat vyhledáváním aktuálních informací? Mnohem jednodušší je si na vlastní web vložit  miniaplikaci „Jak bude?“</a:t>
            </a:r>
          </a:p>
          <a:p>
            <a:endParaRPr lang="cs-CZ" sz="2800" dirty="0" smtClean="0"/>
          </a:p>
          <a:p>
            <a:r>
              <a:rPr lang="cs-CZ" sz="2800" dirty="0" smtClean="0"/>
              <a:t>A není to pro nás nic nového.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8531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5403" y="293747"/>
            <a:ext cx="8573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Vracíme se na nám známý web blueboard.cz</a:t>
            </a:r>
          </a:p>
          <a:p>
            <a:r>
              <a:rPr lang="cs-CZ" sz="2400" dirty="0" smtClean="0"/>
              <a:t>Tentokrát zvolíme záložku  POČASÍ</a:t>
            </a:r>
          </a:p>
          <a:p>
            <a:endParaRPr lang="cs-CZ" sz="2400" dirty="0"/>
          </a:p>
        </p:txBody>
      </p:sp>
      <p:cxnSp>
        <p:nvCxnSpPr>
          <p:cNvPr id="4" name="Přímá spojnice se šipkou 3"/>
          <p:cNvCxnSpPr/>
          <p:nvPr/>
        </p:nvCxnSpPr>
        <p:spPr>
          <a:xfrm flipH="1">
            <a:off x="1979712" y="1124744"/>
            <a:ext cx="2280254" cy="30243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985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00" y="1263152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71600" y="476672"/>
            <a:ext cx="773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vytvoříme – název zcela libovolný (třeba 1) a otevřeme</a:t>
            </a:r>
            <a:endParaRPr lang="cs-CZ" sz="2400" dirty="0"/>
          </a:p>
        </p:txBody>
      </p:sp>
      <p:sp>
        <p:nvSpPr>
          <p:cNvPr id="4" name="Ovál 3"/>
          <p:cNvSpPr/>
          <p:nvPr/>
        </p:nvSpPr>
        <p:spPr>
          <a:xfrm>
            <a:off x="2699792" y="2564904"/>
            <a:ext cx="288032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491880" y="938337"/>
            <a:ext cx="2808312" cy="18677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2915816" y="938337"/>
            <a:ext cx="4752528" cy="220263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0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2397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5156" y="27206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obecném nastavení vybereme co chceme zobrazovat, na kolik dní si přejeme předpověď, grafické uspořádání a velikost obrázků.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922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nastavení barev vybereme takovou kombinaci, která bude vhodně korespondovat s naším webem.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3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2977" y="260648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Teď je řada na anketní otázku a možnosti odpovědí (jejich počet může být i vyšší – přidáme kliknutím na „+“ v nabídce</a:t>
            </a:r>
            <a:endParaRPr lang="cs-CZ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45" y="1196752"/>
            <a:ext cx="6840000" cy="51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H="1">
            <a:off x="2771800" y="1091645"/>
            <a:ext cx="2664296" cy="30574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5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498</TotalTime>
  <Words>325</Words>
  <Application>Microsoft Office PowerPoint</Application>
  <PresentationFormat>Předvádění na obrazovce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Technický</vt:lpstr>
      <vt:lpstr>Tento vzdělávací materiál vznikl  v rámci projektu EU – peníze školám</vt:lpstr>
      <vt:lpstr>Tvorba webu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webu</dc:title>
  <dc:creator>R. Smyčková</dc:creator>
  <cp:lastModifiedBy>R. Smyčková</cp:lastModifiedBy>
  <cp:revision>41</cp:revision>
  <dcterms:created xsi:type="dcterms:W3CDTF">2011-12-08T17:38:06Z</dcterms:created>
  <dcterms:modified xsi:type="dcterms:W3CDTF">2013-07-16T13:59:33Z</dcterms:modified>
</cp:coreProperties>
</file>