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9" r:id="rId2"/>
    <p:sldId id="256" r:id="rId3"/>
    <p:sldId id="276" r:id="rId4"/>
    <p:sldId id="277" r:id="rId5"/>
    <p:sldId id="260" r:id="rId6"/>
    <p:sldId id="263" r:id="rId7"/>
    <p:sldId id="262" r:id="rId8"/>
    <p:sldId id="278" r:id="rId9"/>
    <p:sldId id="275" r:id="rId10"/>
    <p:sldId id="274" r:id="rId11"/>
    <p:sldId id="270" r:id="rId12"/>
    <p:sldId id="268" r:id="rId13"/>
    <p:sldId id="269" r:id="rId14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876" autoAdjust="0"/>
    <p:restoredTop sz="94728" autoAdjust="0"/>
  </p:normalViewPr>
  <p:slideViewPr>
    <p:cSldViewPr>
      <p:cViewPr varScale="1">
        <p:scale>
          <a:sx n="71" d="100"/>
          <a:sy n="71" d="100"/>
        </p:scale>
        <p:origin x="-1302" y="-96"/>
      </p:cViewPr>
      <p:guideLst>
        <p:guide orient="horz" pos="2160"/>
        <p:guide pos="2880"/>
      </p:guideLst>
    </p:cSldViewPr>
  </p:slid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lný tvar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Volný tvar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30" name="Zástupný symbol pro datum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3AE24-1C0C-4C21-B071-92B2B6379139}" type="datetimeFigureOut">
              <a:rPr lang="cs-CZ" smtClean="0"/>
              <a:t>16.7.2013</a:t>
            </a:fld>
            <a:endParaRPr lang="cs-CZ"/>
          </a:p>
        </p:txBody>
      </p: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7" name="Zástupný symbol pro číslo snímk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5D44A-75DE-47CC-81B6-1F9BEBF279BB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3AE24-1C0C-4C21-B071-92B2B6379139}" type="datetimeFigureOut">
              <a:rPr lang="cs-CZ" smtClean="0"/>
              <a:t>16.7.2013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5D44A-75DE-47CC-81B6-1F9BEBF279BB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3AE24-1C0C-4C21-B071-92B2B6379139}" type="datetimeFigureOut">
              <a:rPr lang="cs-CZ" smtClean="0"/>
              <a:t>16.7.2013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5D44A-75DE-47CC-81B6-1F9BEBF279BB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3AE24-1C0C-4C21-B071-92B2B6379139}" type="datetimeFigureOut">
              <a:rPr lang="cs-CZ" smtClean="0"/>
              <a:t>16.7.2013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5D44A-75DE-47CC-81B6-1F9BEBF279BB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lný tvar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Volný tvar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3AE24-1C0C-4C21-B071-92B2B6379139}" type="datetimeFigureOut">
              <a:rPr lang="cs-CZ" smtClean="0"/>
              <a:t>16.7.2013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5D44A-75DE-47CC-81B6-1F9BEBF279BB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3AE24-1C0C-4C21-B071-92B2B6379139}" type="datetimeFigureOut">
              <a:rPr lang="cs-CZ" smtClean="0"/>
              <a:t>16.7.2013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5D44A-75DE-47CC-81B6-1F9BEBF279BB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3AE24-1C0C-4C21-B071-92B2B6379139}" type="datetimeFigureOut">
              <a:rPr lang="cs-CZ" smtClean="0"/>
              <a:t>16.7.2013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5D44A-75DE-47CC-81B6-1F9BEBF279BB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3AE24-1C0C-4C21-B071-92B2B6379139}" type="datetimeFigureOut">
              <a:rPr lang="cs-CZ" smtClean="0"/>
              <a:t>16.7.2013</a:t>
            </a:fld>
            <a:endParaRPr lang="cs-CZ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0D5D44A-75DE-47CC-81B6-1F9BEBF279BB}" type="slidenum">
              <a:rPr lang="cs-CZ" smtClean="0"/>
              <a:t>‹#›</a:t>
            </a:fld>
            <a:endParaRPr lang="cs-CZ"/>
          </a:p>
        </p:txBody>
      </p:sp>
      <p:sp>
        <p:nvSpPr>
          <p:cNvPr id="9" name="Zástupný symbol pro zápatí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3AE24-1C0C-4C21-B071-92B2B6379139}" type="datetimeFigureOut">
              <a:rPr lang="cs-CZ" smtClean="0"/>
              <a:t>16.7.2013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5D44A-75DE-47CC-81B6-1F9BEBF279BB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3AE24-1C0C-4C21-B071-92B2B6379139}" type="datetimeFigureOut">
              <a:rPr lang="cs-CZ" smtClean="0"/>
              <a:t>16.7.2013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90D5D44A-75DE-47CC-81B6-1F9BEBF279BB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Kliknutím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2D33AE24-1C0C-4C21-B071-92B2B6379139}" type="datetimeFigureOut">
              <a:rPr lang="cs-CZ" smtClean="0"/>
              <a:t>16.7.2013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5D44A-75DE-47CC-81B6-1F9BEBF279BB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Volný tvar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Volný tvar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Zástupný symbol pro nadpis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0" name="Zástupný symbol pro text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2D33AE24-1C0C-4C21-B071-92B2B6379139}" type="datetimeFigureOut">
              <a:rPr lang="cs-CZ" smtClean="0"/>
              <a:t>16.7.2013</a:t>
            </a:fld>
            <a:endParaRPr lang="cs-CZ"/>
          </a:p>
        </p:txBody>
      </p:sp>
      <p:sp>
        <p:nvSpPr>
          <p:cNvPr id="22" name="Zástupný symbol pro zápatí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90D5D44A-75DE-47CC-81B6-1F9BEBF279BB}" type="slidenum">
              <a:rPr lang="cs-CZ" smtClean="0"/>
              <a:t>‹#›</a:t>
            </a:fld>
            <a:endParaRPr lang="cs-CZ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2420888"/>
            <a:ext cx="9144000" cy="1247452"/>
          </a:xfrm>
        </p:spPr>
        <p:txBody>
          <a:bodyPr>
            <a:noAutofit/>
          </a:bodyPr>
          <a:lstStyle/>
          <a:p>
            <a:pPr algn="ctr"/>
            <a:r>
              <a:rPr lang="cs-CZ" sz="3600" dirty="0" smtClean="0"/>
              <a:t>Tento vzdělávací materiál vznikl </a:t>
            </a:r>
            <a:br>
              <a:rPr lang="cs-CZ" sz="3600" dirty="0" smtClean="0"/>
            </a:br>
            <a:r>
              <a:rPr lang="cs-CZ" sz="3600" dirty="0" smtClean="0"/>
              <a:t>v rámci projektu EU – peníze školám</a:t>
            </a:r>
            <a:endParaRPr lang="cs-CZ" sz="36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41078" y="4365104"/>
            <a:ext cx="6400800" cy="838944"/>
          </a:xfrm>
        </p:spPr>
        <p:txBody>
          <a:bodyPr>
            <a:normAutofit/>
          </a:bodyPr>
          <a:lstStyle/>
          <a:p>
            <a:r>
              <a:rPr lang="cs-CZ" sz="2400" dirty="0"/>
              <a:t>Název projektu : Objevujeme svět kolem nás</a:t>
            </a:r>
            <a:br>
              <a:rPr lang="cs-CZ" sz="2400" dirty="0"/>
            </a:br>
            <a:r>
              <a:rPr lang="cs-CZ" sz="2400" dirty="0" err="1"/>
              <a:t>Reg</a:t>
            </a:r>
            <a:r>
              <a:rPr lang="cs-CZ" sz="2400" dirty="0"/>
              <a:t>. číslo projektu: CZ.1.07/1.4.00/21.2040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476672"/>
            <a:ext cx="6084916" cy="1487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3730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/>
          <p:cNvSpPr txBox="1"/>
          <p:nvPr/>
        </p:nvSpPr>
        <p:spPr>
          <a:xfrm>
            <a:off x="305271" y="260648"/>
            <a:ext cx="849694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/>
              <a:t>a kód </a:t>
            </a:r>
            <a:r>
              <a:rPr lang="cs-CZ" sz="2800" dirty="0"/>
              <a:t>vložíme</a:t>
            </a:r>
            <a:endParaRPr lang="cs-CZ" sz="2800" dirty="0" smtClean="0"/>
          </a:p>
          <a:p>
            <a:pPr algn="ctr"/>
            <a:endParaRPr lang="cs-CZ" sz="2400" dirty="0" smtClean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712624"/>
            <a:ext cx="6840000" cy="513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ovéPole 6"/>
          <p:cNvSpPr txBox="1"/>
          <p:nvPr/>
        </p:nvSpPr>
        <p:spPr>
          <a:xfrm>
            <a:off x="103117" y="6010156"/>
            <a:ext cx="87310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/>
              <a:t>Po přepnutí do náhledu vidíme výsledek své práce </a:t>
            </a:r>
            <a:r>
              <a:rPr lang="cs-CZ" sz="2800" dirty="0" smtClean="0">
                <a:sym typeface="Wingdings" pitchFamily="2" charset="2"/>
              </a:rPr>
              <a:t></a:t>
            </a:r>
            <a:endParaRPr lang="cs-CZ" sz="2800" dirty="0" smtClean="0"/>
          </a:p>
        </p:txBody>
      </p:sp>
      <p:cxnSp>
        <p:nvCxnSpPr>
          <p:cNvPr id="4" name="Přímá spojnice se šipkou 3"/>
          <p:cNvCxnSpPr/>
          <p:nvPr/>
        </p:nvCxnSpPr>
        <p:spPr>
          <a:xfrm flipH="1" flipV="1">
            <a:off x="2123728" y="5445224"/>
            <a:ext cx="1296144" cy="72008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1256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827584" y="332656"/>
            <a:ext cx="74888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cs-CZ" sz="2800" dirty="0" smtClean="0">
                <a:solidFill>
                  <a:prstClr val="white"/>
                </a:solidFill>
              </a:rPr>
              <a:t>Stačí už jen dopsat doprovodný text – třeba:</a:t>
            </a:r>
            <a:endParaRPr lang="cs-CZ" sz="2800" dirty="0">
              <a:solidFill>
                <a:prstClr val="white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052736"/>
            <a:ext cx="6840000" cy="513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Přímá spojnice se šipkou 2"/>
          <p:cNvCxnSpPr/>
          <p:nvPr/>
        </p:nvCxnSpPr>
        <p:spPr>
          <a:xfrm flipH="1">
            <a:off x="4788024" y="855876"/>
            <a:ext cx="2664296" cy="276186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0612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251520" y="1700808"/>
            <a:ext cx="835292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dirty="0" smtClean="0"/>
              <a:t>Teď už se o urážlivé či hloupé vzkazy nemusíme starat. Napsat nám může každý. Email odesílatele se nám zobrazí – a my se rozhodneme, zda mu odpovíme či nikoliv.</a:t>
            </a:r>
          </a:p>
          <a:p>
            <a:pPr algn="ctr"/>
            <a:r>
              <a:rPr lang="cs-CZ" sz="8000" dirty="0" smtClean="0">
                <a:sym typeface="Wingdings" pitchFamily="2" charset="2"/>
              </a:rPr>
              <a:t>  </a:t>
            </a:r>
          </a:p>
          <a:p>
            <a:pPr algn="ctr"/>
            <a:endParaRPr lang="cs-CZ" sz="8000" dirty="0"/>
          </a:p>
        </p:txBody>
      </p:sp>
    </p:spTree>
    <p:extLst>
      <p:ext uri="{BB962C8B-B14F-4D97-AF65-F5344CB8AC3E}">
        <p14:creationId xmlns:p14="http://schemas.microsoft.com/office/powerpoint/2010/main" val="2365968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468313" y="620713"/>
            <a:ext cx="78486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cs-CZ" sz="2000" dirty="0"/>
              <a:t>Název projektu : Objevujeme svět kolem nás</a:t>
            </a:r>
            <a:br>
              <a:rPr lang="cs-CZ" sz="2000" dirty="0"/>
            </a:br>
            <a:r>
              <a:rPr lang="cs-CZ" sz="2000" dirty="0" err="1"/>
              <a:t>Reg</a:t>
            </a:r>
            <a:r>
              <a:rPr lang="cs-CZ" sz="2000" dirty="0"/>
              <a:t>. číslo projektu: CZ.1.07/1.4.00/21.2040</a:t>
            </a:r>
            <a:br>
              <a:rPr lang="cs-CZ" sz="2000" dirty="0"/>
            </a:br>
            <a:endParaRPr lang="cs-CZ" sz="2000" dirty="0"/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395288" y="2924175"/>
            <a:ext cx="7921625" cy="27853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cs-CZ" sz="1400" dirty="0"/>
              <a:t> Autor : Renata Smyčková, ZŠ a MŠ Nová, Ústí n. L.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cs-CZ" sz="1400" dirty="0"/>
              <a:t> Období vytvoření výukového materiálu </a:t>
            </a:r>
            <a:r>
              <a:rPr lang="cs-CZ" sz="1400"/>
              <a:t>: </a:t>
            </a:r>
            <a:r>
              <a:rPr lang="cs-CZ" sz="1400" smtClean="0"/>
              <a:t>únor 2012 </a:t>
            </a:r>
            <a:endParaRPr lang="cs-CZ" sz="1400" dirty="0"/>
          </a:p>
          <a:p>
            <a:pPr>
              <a:spcBef>
                <a:spcPct val="50000"/>
              </a:spcBef>
              <a:buFontTx/>
              <a:buChar char="•"/>
            </a:pPr>
            <a:r>
              <a:rPr lang="cs-CZ" sz="1400" dirty="0"/>
              <a:t> Vzdělávací obor : </a:t>
            </a:r>
            <a:r>
              <a:rPr lang="cs-CZ" sz="1400" dirty="0" smtClean="0"/>
              <a:t>Informatika - </a:t>
            </a:r>
            <a:r>
              <a:rPr lang="cs-CZ" sz="1400" dirty="0"/>
              <a:t>9. ročník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cs-CZ" sz="1400" dirty="0"/>
              <a:t> Anotace: Prezentace </a:t>
            </a:r>
            <a:r>
              <a:rPr lang="cs-CZ" sz="1400" dirty="0" smtClean="0"/>
              <a:t>pomáhá při tvorbě jednoduchého webu třídy, sportovního kroužku, Školního parlamentu a školního časopisu</a:t>
            </a:r>
            <a:endParaRPr lang="cs-CZ" sz="1400" dirty="0"/>
          </a:p>
          <a:p>
            <a:pPr>
              <a:spcBef>
                <a:spcPct val="50000"/>
              </a:spcBef>
              <a:buFontTx/>
              <a:buChar char="•"/>
            </a:pPr>
            <a:r>
              <a:rPr lang="cs-CZ" sz="1400" dirty="0"/>
              <a:t> Očekávaný výstup: žák </a:t>
            </a:r>
            <a:r>
              <a:rPr lang="cs-CZ" sz="1400" dirty="0" smtClean="0"/>
              <a:t> využívá miniaplikací dosažitelných na webu </a:t>
            </a:r>
            <a:r>
              <a:rPr lang="cs-CZ" sz="1400" dirty="0" err="1" smtClean="0"/>
              <a:t>blueboard</a:t>
            </a:r>
            <a:endParaRPr lang="cs-CZ" sz="1400" dirty="0"/>
          </a:p>
          <a:p>
            <a:pPr>
              <a:spcBef>
                <a:spcPct val="50000"/>
              </a:spcBef>
              <a:buFontTx/>
              <a:buChar char="•"/>
            </a:pPr>
            <a:r>
              <a:rPr lang="cs-CZ" sz="1400" dirty="0"/>
              <a:t> Jazyk:  Čeština  </a:t>
            </a:r>
          </a:p>
          <a:p>
            <a:pPr>
              <a:spcBef>
                <a:spcPct val="50000"/>
              </a:spcBef>
            </a:pPr>
            <a:endParaRPr lang="cs-CZ" sz="1400" dirty="0"/>
          </a:p>
          <a:p>
            <a:pPr>
              <a:spcBef>
                <a:spcPct val="50000"/>
              </a:spcBef>
            </a:pPr>
            <a:endParaRPr lang="cs-CZ" sz="14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0448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67544" y="1628800"/>
            <a:ext cx="6480048" cy="2301240"/>
          </a:xfrm>
        </p:spPr>
        <p:txBody>
          <a:bodyPr/>
          <a:lstStyle/>
          <a:p>
            <a:r>
              <a:rPr lang="cs-CZ" dirty="0" smtClean="0"/>
              <a:t>Tvorba webu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899592" y="3933056"/>
            <a:ext cx="6480048" cy="1752600"/>
          </a:xfrm>
        </p:spPr>
        <p:txBody>
          <a:bodyPr>
            <a:normAutofit/>
          </a:bodyPr>
          <a:lstStyle/>
          <a:p>
            <a:r>
              <a:rPr lang="cs-CZ" sz="3600" dirty="0" smtClean="0"/>
              <a:t>Napište nám...... </a:t>
            </a:r>
            <a:r>
              <a:rPr lang="cs-CZ" sz="3600" dirty="0" smtClean="0">
                <a:sym typeface="Wingdings" pitchFamily="2" charset="2"/>
              </a:rPr>
              <a:t></a:t>
            </a:r>
            <a:endParaRPr lang="cs-CZ" sz="3600" dirty="0"/>
          </a:p>
        </p:txBody>
      </p:sp>
    </p:spTree>
    <p:extLst>
      <p:ext uri="{BB962C8B-B14F-4D97-AF65-F5344CB8AC3E}">
        <p14:creationId xmlns:p14="http://schemas.microsoft.com/office/powerpoint/2010/main" val="2061694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C:\Program Files\Microsoft Office\MEDIA\CAGCAT10\j0195384.wmf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rgbClr val="C0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97352" y="2204864"/>
            <a:ext cx="3507756" cy="3580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C:\Program Files\Microsoft Office\MEDIA\CAGCAT10\j0292020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076056" y="2997413"/>
            <a:ext cx="3598813" cy="3415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álný popisek 4"/>
          <p:cNvSpPr/>
          <p:nvPr/>
        </p:nvSpPr>
        <p:spPr>
          <a:xfrm rot="21003847">
            <a:off x="4193038" y="310979"/>
            <a:ext cx="4769356" cy="2506083"/>
          </a:xfrm>
          <a:prstGeom prst="wedgeEllipseCallout">
            <a:avLst>
              <a:gd name="adj1" fmla="val -3921"/>
              <a:gd name="adj2" fmla="val 87586"/>
            </a:avLst>
          </a:prstGeom>
          <a:noFill/>
          <a:effectLst>
            <a:glow rad="101600">
              <a:schemeClr val="accent2">
                <a:lumMod val="60000"/>
                <a:lumOff val="40000"/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/>
              <a:t>Já zas nevím, nemá-li odstranit svůj email. Začínají mě obtěžovat spamy. </a:t>
            </a:r>
          </a:p>
          <a:p>
            <a:pPr algn="ctr"/>
            <a:r>
              <a:rPr lang="cs-CZ" sz="2400" dirty="0" smtClean="0"/>
              <a:t>Pak na mě ale nikdo nebude mít spojení </a:t>
            </a:r>
            <a:r>
              <a:rPr lang="cs-CZ" sz="2400" dirty="0" smtClean="0">
                <a:sym typeface="Wingdings" pitchFamily="2" charset="2"/>
              </a:rPr>
              <a:t></a:t>
            </a:r>
            <a:endParaRPr lang="cs-CZ" sz="2400" dirty="0"/>
          </a:p>
        </p:txBody>
      </p:sp>
      <p:sp>
        <p:nvSpPr>
          <p:cNvPr id="18" name="Oválný popisek 17"/>
          <p:cNvSpPr/>
          <p:nvPr/>
        </p:nvSpPr>
        <p:spPr>
          <a:xfrm rot="1032981">
            <a:off x="257699" y="506410"/>
            <a:ext cx="4737774" cy="1726231"/>
          </a:xfrm>
          <a:prstGeom prst="wedgeEllipseCallout">
            <a:avLst>
              <a:gd name="adj1" fmla="val -4217"/>
              <a:gd name="adj2" fmla="val 81339"/>
            </a:avLst>
          </a:prstGeom>
          <a:noFill/>
          <a:effectLst>
            <a:glow rad="101600">
              <a:schemeClr val="accent2">
                <a:lumMod val="60000"/>
                <a:lumOff val="40000"/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/>
              <a:t>V knize hostů mám každou chvíli </a:t>
            </a:r>
            <a:r>
              <a:rPr lang="cs-CZ" sz="2400" dirty="0" err="1" smtClean="0"/>
              <a:t>hooodně</a:t>
            </a:r>
            <a:r>
              <a:rPr lang="cs-CZ" sz="2400" dirty="0" smtClean="0"/>
              <a:t> hloupý vzkaz. Snad jí budu muset zrušit </a:t>
            </a:r>
            <a:r>
              <a:rPr lang="cs-CZ" sz="2400" dirty="0" smtClean="0">
                <a:sym typeface="Wingdings" pitchFamily="2" charset="2"/>
              </a:rPr>
              <a:t>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447836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576" indent="0">
              <a:buNone/>
            </a:pPr>
            <a:r>
              <a:rPr lang="cs-CZ" dirty="0" smtClean="0"/>
              <a:t>Jak tedy na to, aby Vám návštěvník mohl zanechat vzkaz, dotaz, připomínku a přesto nehrozilo zneužití kontaktních údajů někým, kdo postrádá základní slušné vychování?</a:t>
            </a:r>
          </a:p>
          <a:p>
            <a:pPr marL="36576" indent="0">
              <a:buNone/>
            </a:pPr>
            <a:r>
              <a:rPr lang="cs-CZ" dirty="0" smtClean="0"/>
              <a:t>Řešení je snadné. Říká se mu BLUEBFORM a je jednou z miniaplikací na nám již dobře známém portále.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685747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1" y="1268760"/>
            <a:ext cx="6840000" cy="513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375403" y="293747"/>
            <a:ext cx="85734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Vracíme se tedy na web blueboard.cz</a:t>
            </a:r>
          </a:p>
          <a:p>
            <a:r>
              <a:rPr lang="cs-CZ" sz="2400" dirty="0" smtClean="0"/>
              <a:t>Tentokrát zvolíme záložku BLUEFORM</a:t>
            </a:r>
          </a:p>
          <a:p>
            <a:endParaRPr lang="cs-CZ" sz="2400" dirty="0"/>
          </a:p>
        </p:txBody>
      </p:sp>
      <p:cxnSp>
        <p:nvCxnSpPr>
          <p:cNvPr id="4" name="Přímá spojnice se šipkou 3"/>
          <p:cNvCxnSpPr/>
          <p:nvPr/>
        </p:nvCxnSpPr>
        <p:spPr>
          <a:xfrm flipH="1">
            <a:off x="2051720" y="1124744"/>
            <a:ext cx="2208246" cy="2952328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398527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340768"/>
            <a:ext cx="6840000" cy="513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971600" y="476672"/>
            <a:ext cx="77476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/>
              <a:t> vytvoříme – název např. naše oblíbené – 1 a otevřeme</a:t>
            </a:r>
            <a:endParaRPr lang="cs-CZ" sz="2400" dirty="0"/>
          </a:p>
        </p:txBody>
      </p:sp>
      <p:sp>
        <p:nvSpPr>
          <p:cNvPr id="4" name="Ovál 3"/>
          <p:cNvSpPr/>
          <p:nvPr/>
        </p:nvSpPr>
        <p:spPr>
          <a:xfrm>
            <a:off x="2723798" y="2740928"/>
            <a:ext cx="2880320" cy="43204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6" name="Přímá spojnice se šipkou 5"/>
          <p:cNvCxnSpPr/>
          <p:nvPr/>
        </p:nvCxnSpPr>
        <p:spPr>
          <a:xfrm flipH="1">
            <a:off x="3491880" y="938337"/>
            <a:ext cx="2808312" cy="1867743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Přímá spojnice se šipkou 7"/>
          <p:cNvCxnSpPr/>
          <p:nvPr/>
        </p:nvCxnSpPr>
        <p:spPr>
          <a:xfrm flipH="1">
            <a:off x="2915816" y="938337"/>
            <a:ext cx="4752528" cy="2234639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1001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362" y="1268760"/>
            <a:ext cx="6840000" cy="513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395156" y="272068"/>
            <a:ext cx="84249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Upravíme podle našeho vkusu: barva písma, pozadí, barva pozadí textových polí. </a:t>
            </a:r>
            <a:endParaRPr lang="cs-CZ" sz="2400" dirty="0"/>
          </a:p>
        </p:txBody>
      </p:sp>
      <p:cxnSp>
        <p:nvCxnSpPr>
          <p:cNvPr id="3" name="Přímá spojnice se šipkou 2"/>
          <p:cNvCxnSpPr/>
          <p:nvPr/>
        </p:nvCxnSpPr>
        <p:spPr>
          <a:xfrm>
            <a:off x="5796136" y="548680"/>
            <a:ext cx="0" cy="3816424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Přímá spojnice se šipkou 7"/>
          <p:cNvCxnSpPr/>
          <p:nvPr/>
        </p:nvCxnSpPr>
        <p:spPr>
          <a:xfrm flipH="1">
            <a:off x="5148064" y="687566"/>
            <a:ext cx="1872208" cy="2226538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nice se šipkou 12"/>
          <p:cNvCxnSpPr/>
          <p:nvPr/>
        </p:nvCxnSpPr>
        <p:spPr>
          <a:xfrm>
            <a:off x="1619672" y="1103065"/>
            <a:ext cx="4176464" cy="3910111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2205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362" y="1268760"/>
            <a:ext cx="6840000" cy="513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251520" y="111899"/>
            <a:ext cx="84973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Podstatou </a:t>
            </a:r>
            <a:r>
              <a:rPr lang="cs-CZ" sz="2400" dirty="0" err="1" smtClean="0"/>
              <a:t>blueformu</a:t>
            </a:r>
            <a:r>
              <a:rPr lang="cs-CZ" sz="2400" dirty="0"/>
              <a:t> </a:t>
            </a:r>
            <a:r>
              <a:rPr lang="cs-CZ" sz="2400" dirty="0" smtClean="0"/>
              <a:t>je, že vzkaz bude přeposlán do námi určené emailové schránky. Proto jí musíme doplnit do příslušné rubriky.</a:t>
            </a:r>
            <a:r>
              <a:rPr lang="cs-CZ" sz="2400" dirty="0"/>
              <a:t> Uložíme nastavení. Zkopírujeme kód.</a:t>
            </a:r>
          </a:p>
          <a:p>
            <a:endParaRPr lang="cs-CZ" sz="2400" dirty="0"/>
          </a:p>
        </p:txBody>
      </p:sp>
      <p:cxnSp>
        <p:nvCxnSpPr>
          <p:cNvPr id="15" name="Přímá spojnice se šipkou 14"/>
          <p:cNvCxnSpPr/>
          <p:nvPr/>
        </p:nvCxnSpPr>
        <p:spPr>
          <a:xfrm>
            <a:off x="2699792" y="1103065"/>
            <a:ext cx="1696570" cy="2541959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nice se šipkou 10"/>
          <p:cNvCxnSpPr/>
          <p:nvPr/>
        </p:nvCxnSpPr>
        <p:spPr>
          <a:xfrm flipH="1">
            <a:off x="4067944" y="1255465"/>
            <a:ext cx="328418" cy="877391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nice se šipkou 13"/>
          <p:cNvCxnSpPr/>
          <p:nvPr/>
        </p:nvCxnSpPr>
        <p:spPr>
          <a:xfrm flipH="1">
            <a:off x="4067944" y="1268760"/>
            <a:ext cx="2952328" cy="4464496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0952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568" y="1001337"/>
            <a:ext cx="6840000" cy="513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179512" y="116632"/>
            <a:ext cx="849694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/>
              <a:t>Na stránce otevřené v programu FrontPage nejdříve kurzorem označíme vhodnou pozici</a:t>
            </a:r>
          </a:p>
        </p:txBody>
      </p:sp>
      <p:cxnSp>
        <p:nvCxnSpPr>
          <p:cNvPr id="4" name="Přímá spojnice se šipkou 3"/>
          <p:cNvCxnSpPr/>
          <p:nvPr/>
        </p:nvCxnSpPr>
        <p:spPr>
          <a:xfrm>
            <a:off x="4139952" y="1196752"/>
            <a:ext cx="144016" cy="2088232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Přímá spojnice 7"/>
          <p:cNvCxnSpPr/>
          <p:nvPr/>
        </p:nvCxnSpPr>
        <p:spPr>
          <a:xfrm>
            <a:off x="4357568" y="3284984"/>
            <a:ext cx="0" cy="18002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ovéPole 8"/>
          <p:cNvSpPr txBox="1"/>
          <p:nvPr/>
        </p:nvSpPr>
        <p:spPr>
          <a:xfrm>
            <a:off x="179512" y="6199010"/>
            <a:ext cx="84969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/>
              <a:t>a přepneme do zobrazení HTML kódu</a:t>
            </a:r>
          </a:p>
        </p:txBody>
      </p:sp>
      <p:cxnSp>
        <p:nvCxnSpPr>
          <p:cNvPr id="10" name="Přímá spojnice se šipkou 9"/>
          <p:cNvCxnSpPr/>
          <p:nvPr/>
        </p:nvCxnSpPr>
        <p:spPr>
          <a:xfrm flipH="1" flipV="1">
            <a:off x="1691680" y="5805264"/>
            <a:ext cx="3672408" cy="504056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2743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</p:bldLst>
  </p:timing>
</p:sld>
</file>

<file path=ppt/theme/theme1.xml><?xml version="1.0" encoding="utf-8"?>
<a:theme xmlns:a="http://schemas.openxmlformats.org/drawingml/2006/main" name="Technický">
  <a:themeElements>
    <a:clrScheme name="Technický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ký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chnický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501</TotalTime>
  <Words>318</Words>
  <Application>Microsoft Office PowerPoint</Application>
  <PresentationFormat>Předvádění na obrazovce (4:3)</PresentationFormat>
  <Paragraphs>28</Paragraphs>
  <Slides>13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4" baseType="lpstr">
      <vt:lpstr>Technický</vt:lpstr>
      <vt:lpstr>Tento vzdělávací materiál vznikl  v rámci projektu EU – peníze školám</vt:lpstr>
      <vt:lpstr>Tvorba webu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Tvorba webu</dc:title>
  <dc:creator>R. Smyčková</dc:creator>
  <cp:lastModifiedBy>R. Smyčková</cp:lastModifiedBy>
  <cp:revision>41</cp:revision>
  <dcterms:created xsi:type="dcterms:W3CDTF">2011-12-08T17:38:06Z</dcterms:created>
  <dcterms:modified xsi:type="dcterms:W3CDTF">2013-07-16T13:59:36Z</dcterms:modified>
</cp:coreProperties>
</file>