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57" r:id="rId4"/>
    <p:sldId id="258" r:id="rId5"/>
    <p:sldId id="260" r:id="rId6"/>
    <p:sldId id="263" r:id="rId7"/>
    <p:sldId id="262" r:id="rId8"/>
    <p:sldId id="271" r:id="rId9"/>
    <p:sldId id="272" r:id="rId10"/>
    <p:sldId id="273" r:id="rId11"/>
    <p:sldId id="274" r:id="rId12"/>
    <p:sldId id="275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728" autoAdjust="0"/>
  </p:normalViewPr>
  <p:slideViewPr>
    <p:cSldViewPr>
      <p:cViewPr>
        <p:scale>
          <a:sx n="70" d="100"/>
          <a:sy n="70" d="100"/>
        </p:scale>
        <p:origin x="-1332" y="-12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Tento vzdělávací materiál vznikl </a:t>
            </a:r>
            <a:br>
              <a:rPr lang="cs-CZ" sz="3600" dirty="0" smtClean="0"/>
            </a:br>
            <a:r>
              <a:rPr lang="cs-CZ" sz="3600" dirty="0" smtClean="0"/>
              <a:t>v rámci projektu EU – peníze školám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73152" y="26064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Když expozice není úplně ideální, můžeme se pokusit o vylepšení:</a:t>
            </a:r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>
            <a:off x="2267744" y="676146"/>
            <a:ext cx="360040" cy="8086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4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73152" y="26064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nebo</a:t>
            </a:r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52" y="1268760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>
            <a:off x="1187624" y="722313"/>
            <a:ext cx="216024" cy="5464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8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33265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Podle potřeby zvolíme např. „automatické vylepšení“, „zjasnit“….</a:t>
            </a:r>
            <a:endParaRPr lang="cs-CZ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89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980728"/>
            <a:ext cx="80648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Možností nám </a:t>
            </a:r>
            <a:r>
              <a:rPr lang="cs-CZ" sz="2800" dirty="0" err="1" smtClean="0"/>
              <a:t>Zoner</a:t>
            </a:r>
            <a:r>
              <a:rPr lang="cs-CZ" sz="2800" dirty="0" smtClean="0"/>
              <a:t> nabízí nespočet.</a:t>
            </a:r>
          </a:p>
          <a:p>
            <a:pPr algn="ctr"/>
            <a:r>
              <a:rPr lang="cs-CZ" sz="2800" dirty="0" smtClean="0"/>
              <a:t> Vybrat si můžeme cokoliv – vkládání textu, efekty….</a:t>
            </a:r>
          </a:p>
          <a:p>
            <a:pPr algn="ctr"/>
            <a:r>
              <a:rPr lang="cs-CZ" sz="2800" dirty="0" smtClean="0"/>
              <a:t>V závěru ještě upravíme velikost na rozměr vyhovující webovému prostředí – je zbytečné, aby byl obrázek příliš velký. Optimální šířka je v rozmezí 700 – 1000 </a:t>
            </a:r>
            <a:r>
              <a:rPr lang="cs-CZ" sz="2800" dirty="0" err="1" smtClean="0"/>
              <a:t>pix</a:t>
            </a:r>
            <a:r>
              <a:rPr lang="cs-CZ" sz="2800" dirty="0" smtClean="0"/>
              <a:t>., výška 600 – 800pixelů. Obrázek tohoto rozměru se zobrazí rychle i uživateli s pomalejším internetem a nezabere mnoho místa v našem webovém prostoru (u bezplatných webů nebývá prostor příliš velký).</a:t>
            </a:r>
          </a:p>
          <a:p>
            <a:pPr algn="ctr"/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29061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700808"/>
            <a:ext cx="83529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A máme základ pro vytvoření reportáže. Teď už jen promyslet komentáře a příští hodinu se dáme do finální verze galerie</a:t>
            </a:r>
          </a:p>
          <a:p>
            <a:pPr algn="ctr"/>
            <a:r>
              <a:rPr lang="cs-CZ" sz="8000" dirty="0" smtClean="0">
                <a:sym typeface="Wingdings" pitchFamily="2" charset="2"/>
              </a:rPr>
              <a:t>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23659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313" y="62071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000" dirty="0"/>
              <a:t>Název projektu : Objevujeme svět kolem nás</a:t>
            </a:r>
            <a:br>
              <a:rPr lang="cs-CZ" sz="2000" dirty="0"/>
            </a:br>
            <a:r>
              <a:rPr lang="cs-CZ" sz="2000" dirty="0" err="1"/>
              <a:t>Reg</a:t>
            </a:r>
            <a:r>
              <a:rPr lang="cs-CZ" sz="2000" dirty="0"/>
              <a:t>. číslo projektu: CZ.1.07/1.4.00/21.2040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2924175"/>
            <a:ext cx="7921625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Autor : Renata Smyčková, ZŠ a MŠ Nová, Ústí n. 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Období vytvoření výukového materiálu : </a:t>
            </a:r>
            <a:r>
              <a:rPr lang="cs-CZ" sz="1400" dirty="0" smtClean="0"/>
              <a:t>únor 2012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Vzdělávací obor : </a:t>
            </a:r>
            <a:r>
              <a:rPr lang="cs-CZ" sz="1400" dirty="0" smtClean="0"/>
              <a:t>Informatika - </a:t>
            </a:r>
            <a:r>
              <a:rPr lang="cs-CZ" sz="1400" dirty="0"/>
              <a:t>9. ročník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Anotace: Prezentace </a:t>
            </a:r>
            <a:r>
              <a:rPr lang="cs-CZ" sz="1400" dirty="0" smtClean="0"/>
              <a:t>pomáhá při tvorbě jednoduchého webu třídy, sportovního kroužku, Školního parlamentu a školního časopisu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Očekávaný výstup: žák </a:t>
            </a:r>
            <a:r>
              <a:rPr lang="cs-CZ" sz="1400" dirty="0" smtClean="0"/>
              <a:t> </a:t>
            </a:r>
            <a:r>
              <a:rPr lang="cs-CZ" sz="1400" smtClean="0"/>
              <a:t>pořídí a upraví </a:t>
            </a:r>
            <a:r>
              <a:rPr lang="cs-CZ" sz="1400" dirty="0" smtClean="0"/>
              <a:t>fotografie pro galerii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Jazyk:  Čeština  </a:t>
            </a:r>
          </a:p>
          <a:p>
            <a:pPr>
              <a:spcBef>
                <a:spcPct val="50000"/>
              </a:spcBef>
            </a:pPr>
            <a:endParaRPr lang="cs-CZ" sz="1400" dirty="0"/>
          </a:p>
          <a:p>
            <a:pPr>
              <a:spcBef>
                <a:spcPct val="50000"/>
              </a:spcBef>
            </a:pPr>
            <a:endParaRPr lang="cs-CZ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6480048" cy="2301240"/>
          </a:xfrm>
        </p:spPr>
        <p:txBody>
          <a:bodyPr/>
          <a:lstStyle/>
          <a:p>
            <a:r>
              <a:rPr lang="cs-CZ" dirty="0" smtClean="0"/>
              <a:t>Tvorba webu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933056"/>
            <a:ext cx="7632848" cy="1752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Připravujeme fotoreportáž ze života naší třídy.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616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675" y="2871156"/>
            <a:ext cx="3507756" cy="358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8706"/>
            <a:ext cx="3598813" cy="34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2400" y="5842538"/>
            <a:ext cx="609600" cy="609600"/>
          </a:xfrm>
          <a:prstGeom prst="rect">
            <a:avLst/>
          </a:prstGeom>
        </p:spPr>
      </p:pic>
      <p:sp>
        <p:nvSpPr>
          <p:cNvPr id="5" name="Oválný popisek 4"/>
          <p:cNvSpPr/>
          <p:nvPr/>
        </p:nvSpPr>
        <p:spPr>
          <a:xfrm rot="21003847">
            <a:off x="4953418" y="353442"/>
            <a:ext cx="4295893" cy="2290528"/>
          </a:xfrm>
          <a:prstGeom prst="wedgeEllipseCallout">
            <a:avLst/>
          </a:prstGeom>
          <a:noFill/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Haló! Poraď, ráda bych řekla něco o životě v naší třídě. Jak na to, aby to bylo zajímavé?</a:t>
            </a:r>
            <a:endParaRPr lang="cs-CZ" sz="2400" dirty="0"/>
          </a:p>
        </p:txBody>
      </p:sp>
      <p:sp>
        <p:nvSpPr>
          <p:cNvPr id="18" name="Oválný popisek 17"/>
          <p:cNvSpPr/>
          <p:nvPr/>
        </p:nvSpPr>
        <p:spPr>
          <a:xfrm rot="1059329">
            <a:off x="973878" y="407939"/>
            <a:ext cx="4903360" cy="1726231"/>
          </a:xfrm>
          <a:prstGeom prst="wedgeEllipseCallout">
            <a:avLst/>
          </a:prstGeom>
          <a:noFill/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Vezmi foťák a některé momenty zaznamenej. To určitě nikoho nudit nebude </a:t>
            </a:r>
            <a:r>
              <a:rPr lang="cs-CZ" sz="2400" dirty="0" smtClean="0">
                <a:sym typeface="Wingdings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4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2" y="141277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Začínáme už v předstihu.</a:t>
            </a:r>
          </a:p>
          <a:p>
            <a:r>
              <a:rPr lang="cs-CZ" sz="2400" dirty="0" smtClean="0"/>
              <a:t>Nejdříve promyslíme, které momenty by stály za zaznamenání. Něco se dá naplánovat, něco určitě vznikne jako momentální nápad.</a:t>
            </a:r>
          </a:p>
          <a:p>
            <a:r>
              <a:rPr lang="cs-CZ" sz="2400" dirty="0" smtClean="0"/>
              <a:t>Začít ale musíme hned ráno při příchodu. Kdopak asi přijde první???</a:t>
            </a:r>
          </a:p>
          <a:p>
            <a:r>
              <a:rPr lang="cs-CZ" sz="2400" dirty="0" smtClean="0"/>
              <a:t>Fotek pořídíme raději víc.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589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75403" y="293747"/>
            <a:ext cx="8573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 fotografií si vyber ty, které chceš použít. Ve složce „web“ vytvoř podsložku (např. „</a:t>
            </a:r>
            <a:r>
              <a:rPr lang="cs-CZ" sz="2400" dirty="0" err="1" smtClean="0"/>
              <a:t>galerie_soubory</a:t>
            </a:r>
            <a:r>
              <a:rPr lang="cs-CZ" sz="2400" dirty="0" smtClean="0"/>
              <a:t>) a do ní fotografie zkopíruj. </a:t>
            </a:r>
            <a:endParaRPr lang="cs-CZ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480000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9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399" y="351219"/>
            <a:ext cx="7488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 Počet zvol takový, aby se dala vytvořit galerie s úhlednými náhledy (nejlépe počet dělitelný 3 nebo 4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8" y="1199276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0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73152" y="26064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 začínáme s úpravami fotek.</a:t>
            </a:r>
          </a:p>
          <a:p>
            <a:r>
              <a:rPr lang="cs-CZ" sz="2400" dirty="0" smtClean="0"/>
              <a:t>Pracovat budeme s programem </a:t>
            </a:r>
            <a:r>
              <a:rPr lang="cs-CZ" sz="2400" dirty="0" err="1" smtClean="0"/>
              <a:t>Zoner</a:t>
            </a:r>
            <a:r>
              <a:rPr lang="cs-CZ" sz="2400" dirty="0" smtClean="0"/>
              <a:t> </a:t>
            </a:r>
            <a:r>
              <a:rPr lang="cs-CZ" sz="2400" dirty="0" err="1" smtClean="0"/>
              <a:t>Photo</a:t>
            </a:r>
            <a:r>
              <a:rPr lang="cs-CZ" sz="2400" dirty="0" smtClean="0"/>
              <a:t> Studio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2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73152" y="26064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Nejprve si fotky prohlídneme a provedeme ořez.</a:t>
            </a:r>
          </a:p>
          <a:p>
            <a:r>
              <a:rPr lang="cs-CZ" sz="2400" dirty="0" smtClean="0"/>
              <a:t>Pokud to jde, zachováváme stejný poměr stran (např. 4.3)</a:t>
            </a:r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55" y="1268760"/>
            <a:ext cx="6840000" cy="513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4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73152" y="26064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 věnujeme se dalším úpravám.</a:t>
            </a:r>
          </a:p>
          <a:p>
            <a:r>
              <a:rPr lang="cs-CZ" sz="2400" dirty="0" smtClean="0"/>
              <a:t>Járovi svítí červeně oko – už víme, jak to odstranit!</a:t>
            </a:r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71" y="1124744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H="1">
            <a:off x="827584" y="1091645"/>
            <a:ext cx="5904656" cy="11132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4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286</TotalTime>
  <Words>403</Words>
  <Application>Microsoft Office PowerPoint</Application>
  <PresentationFormat>Předvádění na obrazovce (4:3)</PresentationFormat>
  <Paragraphs>33</Paragraphs>
  <Slides>15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Technický</vt:lpstr>
      <vt:lpstr>Tento vzdělávací materiál vznikl  v rámci projektu EU – peníze školám</vt:lpstr>
      <vt:lpstr>Tvorba webu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webu</dc:title>
  <dc:creator>R. Smyčková</dc:creator>
  <cp:lastModifiedBy>R. Smyčková</cp:lastModifiedBy>
  <cp:revision>31</cp:revision>
  <dcterms:created xsi:type="dcterms:W3CDTF">2011-12-08T17:38:06Z</dcterms:created>
  <dcterms:modified xsi:type="dcterms:W3CDTF">2013-07-16T14:00:06Z</dcterms:modified>
</cp:coreProperties>
</file>