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6" r:id="rId2"/>
    <p:sldId id="256" r:id="rId3"/>
    <p:sldId id="270" r:id="rId4"/>
    <p:sldId id="282" r:id="rId5"/>
    <p:sldId id="284" r:id="rId6"/>
    <p:sldId id="285" r:id="rId7"/>
    <p:sldId id="271" r:id="rId8"/>
    <p:sldId id="281" r:id="rId9"/>
    <p:sldId id="257" r:id="rId10"/>
    <p:sldId id="275" r:id="rId11"/>
    <p:sldId id="268" r:id="rId12"/>
    <p:sldId id="272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4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D9BA3B5-F9D2-4E91-8CF1-1C89D514472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4" grpId="0"/>
      <p:bldP spid="514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4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9BC7B4-85C3-427D-81FE-2431CCBBBE9A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36550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CDE163-5646-4D17-B4A1-5CBC37C69ABC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03059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0740DD-54FF-4235-9121-666DECE368C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89461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706203-B074-4B44-88D9-2DA543AD682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97060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EBEB6C-DA03-474E-BC49-6ACDC2A19B22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06166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EF461F-4ABA-46BA-A669-607F9F37A608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99856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FAC165-A78E-453D-8404-E995FB0F0C6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10839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3A657B-ACF0-413D-8E7A-A835C728F0A6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09284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33F688-7294-41DC-AB1D-9517C966B6E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04435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4A3121-E178-40FA-A799-99F2CCFEC944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15199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00EEEB5-C695-426F-B049-4C63BBBB3DF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/>
      <p:bldP spid="412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Miss_Saigon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c0gNOd1yt6I?version=3&amp;hl=cs_CZ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jINXSPq4hk&amp;feature=related" TargetMode="External"/><Relationship Id="rId2" Type="http://schemas.openxmlformats.org/officeDocument/2006/relationships/slideLayout" Target="../slideLayouts/slideLayout4.xml"/><Relationship Id="rId1" Type="http://schemas.openxmlformats.org/officeDocument/2006/relationships/video" Target="http://www.youtube.com/v/hjINXSPq4hk?version=3&amp;hl=cs_CZ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Andrew_Lloyd_Webb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Cy0inaYnEc&amp;feature=related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TCy0inaYnEc?version=3&amp;hl=cs_CZ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0rEVwwB3Iw0?version=3&amp;hl=cs_CZ" TargetMode="External"/><Relationship Id="rId4" Type="http://schemas.openxmlformats.org/officeDocument/2006/relationships/hyperlink" Target="https://www.youtube.com/watch?feature=player_embedded&amp;v=0rEVwwB3Iw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A1QHtFkH48&amp;feature=related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TA1QHtFkH48?version=3&amp;hl=cs_CZ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m5w7gHEtJI&amp;feature=related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Pm5w7gHEtJI?version=3&amp;hl=cs_CZ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://www.youtube.com/v/Ny5H9GiVP_0?version=3&amp;hl=cs_CZ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://www.youtube.com/watch?v=Ny5H9GiVP_0&amp;feature=fv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420888"/>
            <a:ext cx="9144000" cy="1247452"/>
          </a:xfrm>
        </p:spPr>
        <p:txBody>
          <a:bodyPr>
            <a:noAutofit/>
          </a:bodyPr>
          <a:lstStyle/>
          <a:p>
            <a:r>
              <a:rPr lang="cs-CZ" sz="4000" dirty="0" smtClean="0"/>
              <a:t>Tento vzdělávací materiál vznikl </a:t>
            </a:r>
            <a:br>
              <a:rPr lang="cs-CZ" sz="4000" dirty="0" smtClean="0"/>
            </a:br>
            <a:r>
              <a:rPr lang="cs-CZ" sz="4000" dirty="0" smtClean="0"/>
              <a:t>v rámci projektu EU – peníze školám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41078" y="4365104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7182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8083" y="158965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hlinkClick r:id="rId3"/>
              </a:rPr>
              <a:t>Miss </a:t>
            </a:r>
            <a:r>
              <a:rPr lang="cs-CZ" sz="2800" b="1" dirty="0" smtClean="0">
                <a:hlinkClick r:id="rId3"/>
              </a:rPr>
              <a:t>Saigon</a:t>
            </a:r>
            <a:endParaRPr lang="cs-CZ" sz="2800" b="1" dirty="0" smtClean="0"/>
          </a:p>
          <a:p>
            <a:pPr algn="ctr"/>
            <a:r>
              <a:rPr lang="cs-CZ" sz="2000" dirty="0" smtClean="0"/>
              <a:t>muzikál </a:t>
            </a:r>
            <a:r>
              <a:rPr lang="cs-CZ" sz="2000" dirty="0"/>
              <a:t>skladatele Claude-Michaela </a:t>
            </a:r>
            <a:r>
              <a:rPr lang="cs-CZ" sz="2000" dirty="0" smtClean="0"/>
              <a:t>Schönberga, který je svým původem z Francie. </a:t>
            </a:r>
            <a:r>
              <a:rPr lang="cs-CZ" sz="1400" dirty="0" smtClean="0"/>
              <a:t>Tam (v Paříži) měl také premiéru jeho nejslavnější muzikál Bídníci (Les </a:t>
            </a:r>
            <a:r>
              <a:rPr lang="cs-CZ" sz="1400" dirty="0" err="1" smtClean="0"/>
              <a:t>Misérables</a:t>
            </a:r>
            <a:r>
              <a:rPr lang="cs-CZ" sz="1400" dirty="0" smtClean="0"/>
              <a:t>). </a:t>
            </a:r>
            <a:r>
              <a:rPr lang="cs-CZ" sz="2000" dirty="0" smtClean="0"/>
              <a:t>Miss Saigon však vyl premiérován v Londýně v roce 1989. </a:t>
            </a:r>
            <a:endParaRPr lang="cs-CZ" sz="2000" dirty="0"/>
          </a:p>
        </p:txBody>
      </p:sp>
      <p:pic>
        <p:nvPicPr>
          <p:cNvPr id="2" name="c0gNOd1yt6I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03648" y="1700808"/>
            <a:ext cx="6480720" cy="486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58299"/>
      </p:ext>
    </p:extLst>
  </p:cSld>
  <p:clrMapOvr>
    <a:masterClrMapping/>
  </p:clrMapOvr>
  <p:transition spd="slow"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712968" cy="1152227"/>
          </a:xfrm>
        </p:spPr>
        <p:txBody>
          <a:bodyPr/>
          <a:lstStyle/>
          <a:p>
            <a:r>
              <a:rPr lang="cs-CZ" sz="2400" b="1" dirty="0" err="1">
                <a:effectLst/>
                <a:hlinkClick r:id="rId3"/>
              </a:rPr>
              <a:t>Mamma</a:t>
            </a:r>
            <a:r>
              <a:rPr lang="cs-CZ" sz="2400" b="1" dirty="0">
                <a:hlinkClick r:id="rId3"/>
              </a:rPr>
              <a:t> </a:t>
            </a:r>
            <a:r>
              <a:rPr lang="cs-CZ" sz="2400" b="1" dirty="0" err="1">
                <a:hlinkClick r:id="rId3"/>
              </a:rPr>
              <a:t>Mia</a:t>
            </a:r>
            <a:r>
              <a:rPr lang="cs-CZ" sz="2400" b="1" dirty="0" smtClean="0">
                <a:hlinkClick r:id="rId3"/>
              </a:rPr>
              <a:t>!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dirty="0" smtClean="0">
                <a:solidFill>
                  <a:schemeClr val="tx1"/>
                </a:solidFill>
              </a:rPr>
              <a:t>muzikál s </a:t>
            </a:r>
            <a:r>
              <a:rPr lang="cs-CZ" sz="2400" dirty="0">
                <a:solidFill>
                  <a:schemeClr val="tx1"/>
                </a:solidFill>
              </a:rPr>
              <a:t>písněmi skupiny ABBA, který napsala britská dramatička Catherine </a:t>
            </a:r>
            <a:r>
              <a:rPr lang="cs-CZ" sz="2400" dirty="0" err="1" smtClean="0">
                <a:solidFill>
                  <a:schemeClr val="tx1"/>
                </a:solidFill>
              </a:rPr>
              <a:t>Johnsonovál</a:t>
            </a:r>
            <a:r>
              <a:rPr lang="cs-CZ" sz="2400" dirty="0" smtClean="0">
                <a:solidFill>
                  <a:schemeClr val="tx1"/>
                </a:solidFill>
              </a:rPr>
              <a:t> (1999)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2" name="hjINXSPq4hk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43608" y="1487728"/>
            <a:ext cx="7200000" cy="5400000"/>
          </a:xfrm>
          <a:prstGeom prst="rect">
            <a:avLst/>
          </a:prstGeom>
        </p:spPr>
      </p:pic>
    </p:spTree>
  </p:cSld>
  <p:clrMapOvr>
    <a:masterClrMapping/>
  </p:clrMapOvr>
  <p:transition spd="slow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1052513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r>
              <a:rPr lang="cs-CZ" sz="2000" smtClean="0"/>
              <a:t>Název projektu : Objevujeme svět kolem nás</a:t>
            </a:r>
            <a:br>
              <a:rPr lang="cs-CZ" sz="2000" smtClean="0"/>
            </a:br>
            <a:r>
              <a:rPr lang="cs-CZ" sz="2000" smtClean="0"/>
              <a:t>Reg. číslo projektu: CZ.1.07/1.4.00/21.2040</a:t>
            </a:r>
            <a:endParaRPr lang="cs-CZ" sz="20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388" y="3429000"/>
            <a:ext cx="8229600" cy="2016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Autor : Renata Smyčková, ZŠ a MŠ Nová, Ústí n. L.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Období vytvoření výukového materiálu: květen 2012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Vzdělávací obor: Člověk a umění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Anotace: Prezentace určená pro seznámení  s britským muzikálem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Očekávaný výstup: žák sleduje ukázky, seznamuje se s nejvýznamnějším autorem, všímá si rozmanitosti žánru.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Jazyk:  Čeština</a:t>
            </a:r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17205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Britský muzikál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476672"/>
            <a:ext cx="8748464" cy="4896544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sz="2800" dirty="0" smtClean="0"/>
              <a:t>To co pro muzikál v USA znamená New York (přesněji Broadway) je pro Evropu Londýn (</a:t>
            </a:r>
            <a:r>
              <a:rPr lang="cs-CZ" sz="2800" dirty="0" err="1" smtClean="0"/>
              <a:t>West</a:t>
            </a:r>
            <a:r>
              <a:rPr lang="cs-CZ" sz="2800" dirty="0" smtClean="0"/>
              <a:t> End).</a:t>
            </a:r>
          </a:p>
          <a:p>
            <a:pPr algn="ctr">
              <a:buFont typeface="Wingdings" pitchFamily="2" charset="2"/>
              <a:buNone/>
            </a:pPr>
            <a:endParaRPr lang="cs-CZ" sz="2800" dirty="0" smtClean="0"/>
          </a:p>
          <a:p>
            <a:pPr algn="ctr">
              <a:buNone/>
            </a:pPr>
            <a:r>
              <a:rPr lang="cs-CZ" sz="2800" dirty="0"/>
              <a:t>Denně se v Londýně souběžně koná kolem dvaceti muzikálových produkcí, které nabízejí širokou škálu námětů a způsobů zpracování pro všechny vrstvy publika. </a:t>
            </a:r>
            <a:endParaRPr lang="cs-CZ" sz="2800" dirty="0" smtClean="0"/>
          </a:p>
          <a:p>
            <a:pPr algn="ctr">
              <a:buNone/>
            </a:pPr>
            <a:r>
              <a:rPr lang="cs-CZ" sz="2800" dirty="0" smtClean="0"/>
              <a:t>V této prezentaci se seznámíme s několika opravdu úspěšnými muzikály, které vznikly na anglické půdě a prorazily do celého světa.</a:t>
            </a:r>
            <a:endParaRPr lang="cs-CZ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404664"/>
            <a:ext cx="8229600" cy="3312368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dirty="0">
                <a:effectLst/>
                <a:hlinkClick r:id="rId2" action="ppaction://hlinkfile" tooltip="Andrew Lloyd Webber"/>
              </a:rPr>
              <a:t>Andrew </a:t>
            </a:r>
            <a:r>
              <a:rPr lang="cs-CZ" sz="2800" dirty="0" err="1">
                <a:effectLst/>
                <a:hlinkClick r:id="rId2" action="ppaction://hlinkfile" tooltip="Andrew Lloyd Webber"/>
              </a:rPr>
              <a:t>Lloyd</a:t>
            </a:r>
            <a:r>
              <a:rPr lang="cs-CZ" sz="2800" dirty="0">
                <a:effectLst/>
                <a:hlinkClick r:id="rId2" action="ppaction://hlinkfile" tooltip="Andrew Lloyd Webber"/>
              </a:rPr>
              <a:t> </a:t>
            </a:r>
            <a:r>
              <a:rPr lang="cs-CZ" sz="2800" dirty="0" err="1" smtClean="0">
                <a:effectLst/>
                <a:hlinkClick r:id="rId2" action="ppaction://hlinkfile" tooltip="Andrew Lloyd Webber"/>
              </a:rPr>
              <a:t>Webber</a:t>
            </a:r>
            <a:endParaRPr lang="cs-CZ" sz="2800" dirty="0" smtClean="0">
              <a:effectLst/>
            </a:endParaRPr>
          </a:p>
          <a:p>
            <a:pPr marL="0" indent="0" algn="ctr">
              <a:buNone/>
            </a:pPr>
            <a:endParaRPr lang="cs-CZ" sz="2800" dirty="0">
              <a:effectLst/>
            </a:endParaRPr>
          </a:p>
          <a:p>
            <a:pPr marL="0" indent="0" algn="ctr">
              <a:buNone/>
            </a:pPr>
            <a:r>
              <a:rPr lang="cs-CZ" sz="2000" dirty="0" smtClean="0">
                <a:effectLst/>
              </a:rPr>
              <a:t>(*1948) </a:t>
            </a:r>
            <a:r>
              <a:rPr lang="cs-CZ" sz="2800" dirty="0" smtClean="0">
                <a:effectLst/>
              </a:rPr>
              <a:t>patří k světově </a:t>
            </a:r>
            <a:r>
              <a:rPr lang="cs-CZ" sz="2800" dirty="0" err="1" smtClean="0">
                <a:effectLst/>
              </a:rPr>
              <a:t>nejproslulejšíím</a:t>
            </a:r>
            <a:r>
              <a:rPr lang="cs-CZ" sz="2800" dirty="0" smtClean="0">
                <a:effectLst/>
              </a:rPr>
              <a:t> současným muzikálovým skladatelům. Ve videoukázkách si připomeneme některá jeho díla.</a:t>
            </a:r>
          </a:p>
          <a:p>
            <a:pPr marL="0" indent="0" algn="ctr">
              <a:buNone/>
            </a:pPr>
            <a:r>
              <a:rPr lang="cs-CZ" sz="2800" dirty="0" smtClean="0">
                <a:effectLst/>
              </a:rPr>
              <a:t>Začneme tím, které se v ČR představilo jako první – </a:t>
            </a:r>
          </a:p>
          <a:p>
            <a:pPr marL="0" indent="0" algn="ctr">
              <a:buNone/>
            </a:pPr>
            <a:r>
              <a:rPr lang="cs-CZ" sz="2800" b="1" dirty="0" err="1" smtClean="0">
                <a:effectLst/>
              </a:rPr>
              <a:t>Jesus</a:t>
            </a:r>
            <a:r>
              <a:rPr lang="cs-CZ" sz="2800" b="1" dirty="0" smtClean="0"/>
              <a:t> </a:t>
            </a:r>
            <a:r>
              <a:rPr lang="cs-CZ" sz="2800" b="1" dirty="0"/>
              <a:t>Christ </a:t>
            </a:r>
            <a:r>
              <a:rPr lang="cs-CZ" sz="2800" b="1" dirty="0" smtClean="0"/>
              <a:t>Superstar </a:t>
            </a:r>
          </a:p>
          <a:p>
            <a:pPr marL="0" indent="0" algn="ctr">
              <a:buNone/>
            </a:pPr>
            <a:r>
              <a:rPr lang="cs-CZ" sz="2800" dirty="0" smtClean="0"/>
              <a:t>(premiéra v roce 1969, u nás se poprvé představil v roce 1994). Autorem libreta je </a:t>
            </a:r>
            <a:r>
              <a:rPr lang="cs-CZ" sz="2800" dirty="0" err="1" smtClean="0"/>
              <a:t>Tim</a:t>
            </a:r>
            <a:r>
              <a:rPr lang="cs-CZ" sz="2800" dirty="0" smtClean="0"/>
              <a:t> </a:t>
            </a:r>
            <a:r>
              <a:rPr lang="cs-CZ" sz="2800" dirty="0" err="1" smtClean="0"/>
              <a:t>Rice</a:t>
            </a:r>
            <a:r>
              <a:rPr lang="cs-CZ" sz="2800" dirty="0" smtClean="0"/>
              <a:t> (spolupracovali spolu i na dalších dílech)</a:t>
            </a:r>
            <a:endParaRPr lang="cs-CZ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5828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843808" y="496143"/>
            <a:ext cx="3727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err="1">
                <a:hlinkClick r:id="rId3"/>
              </a:rPr>
              <a:t>Jesus</a:t>
            </a:r>
            <a:r>
              <a:rPr lang="cs-CZ" sz="2400" b="1" dirty="0">
                <a:hlinkClick r:id="rId3"/>
              </a:rPr>
              <a:t> Christ Superstar </a:t>
            </a:r>
            <a:endParaRPr lang="cs-CZ" sz="2400" b="1" dirty="0"/>
          </a:p>
        </p:txBody>
      </p:sp>
      <p:pic>
        <p:nvPicPr>
          <p:cNvPr id="4" name="TCy0inaYnEc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55576" y="1047024"/>
            <a:ext cx="72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9026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0rEVwwB3Iw0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99592" y="1125348"/>
            <a:ext cx="7200000" cy="5400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331640" y="188640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 ještě jednou – </a:t>
            </a:r>
            <a:r>
              <a:rPr lang="cs-CZ" dirty="0" smtClean="0">
                <a:hlinkClick r:id="rId4"/>
              </a:rPr>
              <a:t>newyorkská inscenace </a:t>
            </a:r>
            <a:r>
              <a:rPr lang="cs-CZ" dirty="0" smtClean="0"/>
              <a:t>– velmi zajímavá interpretace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07810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368660"/>
            <a:ext cx="8229600" cy="64807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>
              <a:buNone/>
            </a:pPr>
            <a:r>
              <a:rPr lang="cs-CZ" sz="2800" b="1" dirty="0" smtClean="0">
                <a:hlinkClick r:id="rId3"/>
              </a:rPr>
              <a:t>Evita  </a:t>
            </a:r>
            <a:r>
              <a:rPr lang="cs-CZ" sz="2800" dirty="0" smtClean="0">
                <a:hlinkClick r:id="rId3"/>
              </a:rPr>
              <a:t>(1976)</a:t>
            </a:r>
            <a:endParaRPr lang="cs-CZ" sz="2800" dirty="0" smtClean="0"/>
          </a:p>
        </p:txBody>
      </p:sp>
      <p:pic>
        <p:nvPicPr>
          <p:cNvPr id="2" name="TA1QHtFkH48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27584" y="1212760"/>
            <a:ext cx="72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08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404664"/>
            <a:ext cx="8229600" cy="576064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>
              <a:buNone/>
            </a:pPr>
            <a:r>
              <a:rPr lang="cs-CZ" sz="2800" b="1" dirty="0" err="1" smtClean="0">
                <a:effectLst/>
                <a:hlinkClick r:id="rId3"/>
              </a:rPr>
              <a:t>Cats</a:t>
            </a:r>
            <a:r>
              <a:rPr lang="cs-CZ" sz="2800" b="1" dirty="0" smtClean="0">
                <a:effectLst/>
              </a:rPr>
              <a:t> </a:t>
            </a:r>
            <a:r>
              <a:rPr lang="cs-CZ" sz="2800" dirty="0" smtClean="0">
                <a:effectLst/>
              </a:rPr>
              <a:t>(1981)</a:t>
            </a:r>
            <a:endParaRPr lang="cs-CZ" sz="2800" dirty="0"/>
          </a:p>
        </p:txBody>
      </p:sp>
      <p:pic>
        <p:nvPicPr>
          <p:cNvPr id="2" name="Pm5w7gHEtJI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55576" y="1137328"/>
            <a:ext cx="72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48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67544" y="188640"/>
            <a:ext cx="8141729" cy="72008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cs-CZ" sz="2800" b="1" dirty="0" err="1" smtClean="0">
                <a:hlinkClick r:id="rId4"/>
              </a:rPr>
              <a:t>The</a:t>
            </a:r>
            <a:r>
              <a:rPr lang="cs-CZ" sz="2800" b="1" dirty="0" smtClean="0">
                <a:hlinkClick r:id="rId4"/>
              </a:rPr>
              <a:t> </a:t>
            </a:r>
            <a:r>
              <a:rPr lang="cs-CZ" sz="2800" b="1" dirty="0" err="1">
                <a:hlinkClick r:id="rId4"/>
              </a:rPr>
              <a:t>Phantom</a:t>
            </a:r>
            <a:r>
              <a:rPr lang="cs-CZ" sz="2800" b="1" dirty="0">
                <a:hlinkClick r:id="rId4"/>
              </a:rPr>
              <a:t> </a:t>
            </a:r>
            <a:r>
              <a:rPr lang="cs-CZ" sz="2800" b="1" dirty="0" err="1">
                <a:hlinkClick r:id="rId4"/>
              </a:rPr>
              <a:t>Of</a:t>
            </a:r>
            <a:r>
              <a:rPr lang="cs-CZ" sz="2800" b="1" dirty="0">
                <a:hlinkClick r:id="rId4"/>
              </a:rPr>
              <a:t> </a:t>
            </a:r>
            <a:r>
              <a:rPr lang="cs-CZ" sz="2800" b="1" dirty="0" err="1">
                <a:hlinkClick r:id="rId4"/>
              </a:rPr>
              <a:t>the</a:t>
            </a:r>
            <a:r>
              <a:rPr lang="cs-CZ" sz="2800" b="1" dirty="0">
                <a:hlinkClick r:id="rId4"/>
              </a:rPr>
              <a:t> </a:t>
            </a:r>
            <a:r>
              <a:rPr lang="cs-CZ" sz="2800" b="1" dirty="0" smtClean="0">
                <a:effectLst/>
                <a:hlinkClick r:id="rId4"/>
              </a:rPr>
              <a:t>Opera  </a:t>
            </a:r>
            <a:r>
              <a:rPr lang="cs-CZ" sz="2800" dirty="0" smtClean="0">
                <a:effectLst/>
              </a:rPr>
              <a:t>(</a:t>
            </a:r>
            <a:r>
              <a:rPr lang="cs-CZ" sz="2400" dirty="0" smtClean="0"/>
              <a:t>Fantom opery, 1986) </a:t>
            </a:r>
            <a:endParaRPr lang="cs-CZ" sz="2400" dirty="0"/>
          </a:p>
        </p:txBody>
      </p:sp>
      <p:pic>
        <p:nvPicPr>
          <p:cNvPr id="2" name="Ny5H9GiVP_0?version=3&amp;hl=cs_CZ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83568" y="980728"/>
            <a:ext cx="7200000" cy="5400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9|2.7"/>
</p:tagLst>
</file>

<file path=ppt/theme/theme1.xml><?xml version="1.0" encoding="utf-8"?>
<a:theme xmlns:a="http://schemas.openxmlformats.org/drawingml/2006/main" name="Opona">
  <a:themeElements>
    <a:clrScheme name="Opona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Opon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pona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ona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831</TotalTime>
  <Words>285</Words>
  <Application>Microsoft Office PowerPoint</Application>
  <PresentationFormat>Předvádění na obrazovce (4:3)</PresentationFormat>
  <Paragraphs>28</Paragraphs>
  <Slides>12</Slides>
  <Notes>0</Notes>
  <HiddenSlides>0</HiddenSlides>
  <MMClips>7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Opona</vt:lpstr>
      <vt:lpstr>Tento vzdělávací materiál vznikl  v rámci projektu EU – peníze školám</vt:lpstr>
      <vt:lpstr>Britský muzikál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Mamma Mia!  muzikál s písněmi skupiny ABBA, který napsala britská dramatička Catherine Johnsonovál (1999)</vt:lpstr>
      <vt:lpstr>Prezentace aplikace PowerPoint</vt:lpstr>
    </vt:vector>
  </TitlesOfParts>
  <Company>YTANER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Hudba a divadlo</dc:title>
  <dc:creator>Renata Smyčková</dc:creator>
  <cp:lastModifiedBy>R. Smyčková</cp:lastModifiedBy>
  <cp:revision>40</cp:revision>
  <dcterms:created xsi:type="dcterms:W3CDTF">2010-05-16T11:27:12Z</dcterms:created>
  <dcterms:modified xsi:type="dcterms:W3CDTF">2013-07-16T13:54:43Z</dcterms:modified>
</cp:coreProperties>
</file>