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73B2-A139-4B40-A4E5-72897D1C745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4CA1-2742-48DA-8DB3-63D72AE3370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73B2-A139-4B40-A4E5-72897D1C745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4CA1-2742-48DA-8DB3-63D72AE3370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73B2-A139-4B40-A4E5-72897D1C745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4CA1-2742-48DA-8DB3-63D72AE33701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73B2-A139-4B40-A4E5-72897D1C745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4CA1-2742-48DA-8DB3-63D72AE3370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73B2-A139-4B40-A4E5-72897D1C745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4CA1-2742-48DA-8DB3-63D72AE3370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73B2-A139-4B40-A4E5-72897D1C745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4CA1-2742-48DA-8DB3-63D72AE3370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73B2-A139-4B40-A4E5-72897D1C745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4CA1-2742-48DA-8DB3-63D72AE3370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73B2-A139-4B40-A4E5-72897D1C745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4CA1-2742-48DA-8DB3-63D72AE3370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73B2-A139-4B40-A4E5-72897D1C745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4CA1-2742-48DA-8DB3-63D72AE3370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73B2-A139-4B40-A4E5-72897D1C745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4CA1-2742-48DA-8DB3-63D72AE3370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73B2-A139-4B40-A4E5-72897D1C745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4CA1-2742-48DA-8DB3-63D72AE3370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p:transition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59173B2-A139-4B40-A4E5-72897D1C745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6BE4CA1-2742-48DA-8DB3-63D72AE3370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Nastavení ohraničení buněk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7435"/>
            <a:ext cx="8640960" cy="534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249197"/>
      </p:ext>
    </p:extLst>
  </p:cSld>
  <p:clrMapOvr>
    <a:masterClrMapping/>
  </p:clrMapOvr>
  <p:transition spd="slow" advClick="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Označování oblastí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3209"/>
            <a:ext cx="8784976" cy="507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ový popisek 2"/>
          <p:cNvSpPr/>
          <p:nvPr/>
        </p:nvSpPr>
        <p:spPr>
          <a:xfrm>
            <a:off x="5148064" y="3140967"/>
            <a:ext cx="3528392" cy="1040523"/>
          </a:xfrm>
          <a:prstGeom prst="wedgeRectCallout">
            <a:avLst>
              <a:gd name="adj1" fmla="val -74088"/>
              <a:gd name="adj2" fmla="val 12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 přidržení klávesy Ctrl se dají označit dvě oddělené oblasti v tabulce.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469961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Rychlé kopírování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7674"/>
            <a:ext cx="8784976" cy="52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41292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Rychlé kopírování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700808"/>
            <a:ext cx="8856985" cy="497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ový popisek 2"/>
          <p:cNvSpPr/>
          <p:nvPr/>
        </p:nvSpPr>
        <p:spPr>
          <a:xfrm>
            <a:off x="2195736" y="4581128"/>
            <a:ext cx="3168352" cy="792088"/>
          </a:xfrm>
          <a:prstGeom prst="wedgeRectCallout">
            <a:avLst>
              <a:gd name="adj1" fmla="val -68088"/>
              <a:gd name="adj2" fmla="val -7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Přidržení pravého dolního rohu buňky = kopírování.</a:t>
            </a:r>
          </a:p>
        </p:txBody>
      </p:sp>
    </p:spTree>
    <p:extLst>
      <p:ext uri="{BB962C8B-B14F-4D97-AF65-F5344CB8AC3E}">
        <p14:creationId xmlns:p14="http://schemas.microsoft.com/office/powerpoint/2010/main" val="7429732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leden 2013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8.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Prezentace </a:t>
            </a:r>
            <a:r>
              <a:rPr lang="cs-CZ" b="1" dirty="0" smtClean="0"/>
              <a:t>vysvětluje základní ovládání tabulkového procesoru Excel 2010.</a:t>
            </a:r>
            <a:endParaRPr lang="cs-CZ" b="1" dirty="0"/>
          </a:p>
          <a:p>
            <a:r>
              <a:rPr lang="cs-CZ" b="1" dirty="0"/>
              <a:t>Očekávaný výstup : </a:t>
            </a:r>
            <a:r>
              <a:rPr lang="cs-CZ" b="1" dirty="0" smtClean="0"/>
              <a:t>Žák umí ovládat základní </a:t>
            </a:r>
            <a:r>
              <a:rPr lang="cs-CZ" b="1" dirty="0"/>
              <a:t>funkce tabulkového procesoru Excel 2010.</a:t>
            </a:r>
          </a:p>
          <a:p>
            <a:r>
              <a:rPr lang="cs-CZ" b="1" dirty="0" smtClean="0"/>
              <a:t>Obrazový </a:t>
            </a:r>
            <a:r>
              <a:rPr lang="cs-CZ" b="1" dirty="0"/>
              <a:t>zdroj : </a:t>
            </a:r>
            <a:r>
              <a:rPr lang="en-US" b="1" dirty="0"/>
              <a:t>Microsoft® Office 2010 Proofing Tools</a:t>
            </a:r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17039630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Tabulkový procesor – základní ovládání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366824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Tabulkový procesor slouží :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Clr>
                <a:srgbClr val="FF0000"/>
              </a:buClr>
              <a:buAutoNum type="arabicPeriod"/>
            </a:pPr>
            <a:r>
              <a:rPr lang="cs-CZ" dirty="0" smtClean="0"/>
              <a:t>K snadné tvorbě tabulek.</a:t>
            </a:r>
          </a:p>
          <a:p>
            <a:pPr marL="457200" indent="-457200">
              <a:buClr>
                <a:srgbClr val="FF0000"/>
              </a:buClr>
              <a:buAutoNum type="arabicPeriod"/>
            </a:pPr>
            <a:r>
              <a:rPr lang="cs-CZ" dirty="0" smtClean="0"/>
              <a:t>K tvorbě grafů.</a:t>
            </a:r>
          </a:p>
          <a:p>
            <a:pPr marL="457200" indent="-457200">
              <a:buClr>
                <a:srgbClr val="FF0000"/>
              </a:buClr>
              <a:buAutoNum type="arabicPeriod"/>
            </a:pPr>
            <a:r>
              <a:rPr lang="cs-CZ" dirty="0" smtClean="0"/>
              <a:t>K výpočtům.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409533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Počítač „pozná“, zda se jedná o slovo nebo číslo :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83" y="1763203"/>
            <a:ext cx="8686756" cy="48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ový popisek 2"/>
          <p:cNvSpPr/>
          <p:nvPr/>
        </p:nvSpPr>
        <p:spPr>
          <a:xfrm>
            <a:off x="2483768" y="2996952"/>
            <a:ext cx="2664296" cy="1008112"/>
          </a:xfrm>
          <a:prstGeom prst="wedgeRectCallout">
            <a:avLst>
              <a:gd name="adj1" fmla="val -73139"/>
              <a:gd name="adj2" fmla="val -298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písmena zarovnává vlevo, číslice vpravo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593082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Zarovnání v buňkách se může změnit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86756" cy="48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1835696" y="1844824"/>
            <a:ext cx="576064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47316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Rozšíření buněk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86755" cy="48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ový popisek 2"/>
          <p:cNvSpPr/>
          <p:nvPr/>
        </p:nvSpPr>
        <p:spPr>
          <a:xfrm>
            <a:off x="3707904" y="3140968"/>
            <a:ext cx="2592288" cy="1008112"/>
          </a:xfrm>
          <a:prstGeom prst="wedgeRectCallout">
            <a:avLst>
              <a:gd name="adj1" fmla="val -65318"/>
              <a:gd name="adj2" fmla="val -1013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nastavit se mezi A </a:t>
            </a:r>
            <a:r>
              <a:rPr lang="cs-CZ" dirty="0" err="1" smtClean="0"/>
              <a:t>a</a:t>
            </a:r>
            <a:r>
              <a:rPr lang="cs-CZ" dirty="0" smtClean="0"/>
              <a:t> B nebo mezi 1 a 2, atd.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0240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Přejmenování a přidání listů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27684"/>
            <a:ext cx="8712968" cy="507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ový popisek 2"/>
          <p:cNvSpPr/>
          <p:nvPr/>
        </p:nvSpPr>
        <p:spPr>
          <a:xfrm>
            <a:off x="539552" y="3501009"/>
            <a:ext cx="2304256" cy="1584176"/>
          </a:xfrm>
          <a:prstGeom prst="wedgeRectCallout">
            <a:avLst>
              <a:gd name="adj1" fmla="val -34352"/>
              <a:gd name="adj2" fmla="val 1167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Přejmenování listu na jiný název – dvojitý klik nebo pravé </a:t>
            </a:r>
            <a:r>
              <a:rPr lang="cs-CZ" dirty="0" err="1" smtClean="0"/>
              <a:t>tl</a:t>
            </a:r>
            <a:r>
              <a:rPr lang="cs-CZ" dirty="0" smtClean="0"/>
              <a:t>. myši.</a:t>
            </a:r>
          </a:p>
          <a:p>
            <a:pPr algn="ctr"/>
            <a:endParaRPr lang="cs-CZ" dirty="0"/>
          </a:p>
        </p:txBody>
      </p:sp>
      <p:sp>
        <p:nvSpPr>
          <p:cNvPr id="4" name="Obdélníkový popisek 3"/>
          <p:cNvSpPr/>
          <p:nvPr/>
        </p:nvSpPr>
        <p:spPr>
          <a:xfrm>
            <a:off x="1514304" y="5229887"/>
            <a:ext cx="1296144" cy="720080"/>
          </a:xfrm>
          <a:prstGeom prst="wedgeRectCallout">
            <a:avLst>
              <a:gd name="adj1" fmla="val -27810"/>
              <a:gd name="adj2" fmla="val 83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Přidání listu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597426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Velikost zobrazení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01670"/>
            <a:ext cx="8515672" cy="487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ový popisek 2"/>
          <p:cNvSpPr/>
          <p:nvPr/>
        </p:nvSpPr>
        <p:spPr>
          <a:xfrm>
            <a:off x="6876256" y="4077072"/>
            <a:ext cx="1800200" cy="1584176"/>
          </a:xfrm>
          <a:prstGeom prst="wedgeRectCallout">
            <a:avLst>
              <a:gd name="adj1" fmla="val 21588"/>
              <a:gd name="adj2" fmla="val 954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Tahem se dá zobrazení změnit od 10% do 400%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81356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Barvy buněk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804"/>
            <a:ext cx="864096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287640"/>
      </p:ext>
    </p:extLst>
  </p:cSld>
  <p:clrMapOvr>
    <a:masterClrMapping/>
  </p:clrMapOvr>
  <p:transition spd="slow" advClick="0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85</TotalTime>
  <Words>198</Words>
  <Application>Microsoft Office PowerPoint</Application>
  <PresentationFormat>Předvádění na obrazovce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Vlnění</vt:lpstr>
      <vt:lpstr>1_Vlnění</vt:lpstr>
      <vt:lpstr>Tento vzdělávací materiál vznikl  v rámci projektu EU – peníze školám</vt:lpstr>
      <vt:lpstr>Tabulkový procesor – základní ovládání</vt:lpstr>
      <vt:lpstr>Tabulkový procesor slouží :</vt:lpstr>
      <vt:lpstr>Počítač „pozná“, zda se jedná o slovo nebo číslo :</vt:lpstr>
      <vt:lpstr>Zarovnání v buňkách se může změnit</vt:lpstr>
      <vt:lpstr>Rozšíření buněk</vt:lpstr>
      <vt:lpstr>Přejmenování a přidání listů</vt:lpstr>
      <vt:lpstr>Velikost zobrazení</vt:lpstr>
      <vt:lpstr>Barvy buněk</vt:lpstr>
      <vt:lpstr>Nastavení ohraničení buněk</vt:lpstr>
      <vt:lpstr>Označování oblastí</vt:lpstr>
      <vt:lpstr>Rychlé kopírování</vt:lpstr>
      <vt:lpstr>Rychlé kopírování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Tabulkový procesor – základní ovládání</dc:title>
  <dc:creator>kolsma</dc:creator>
  <cp:lastModifiedBy>kolsma</cp:lastModifiedBy>
  <cp:revision>8</cp:revision>
  <dcterms:created xsi:type="dcterms:W3CDTF">2013-01-21T15:02:26Z</dcterms:created>
  <dcterms:modified xsi:type="dcterms:W3CDTF">2013-06-13T14:24:44Z</dcterms:modified>
</cp:coreProperties>
</file>