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funkce když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606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7596336" y="4365104"/>
            <a:ext cx="1440160" cy="648072"/>
          </a:xfrm>
          <a:prstGeom prst="wedgeRoundRectCallout">
            <a:avLst>
              <a:gd name="adj1" fmla="val -17250"/>
              <a:gd name="adj2" fmla="val -1036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5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Výsledné řešení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5054"/>
            <a:ext cx="8856984" cy="49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březen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Prezentace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na základě příkladu ukazuje způsob použití matematických výpočtů a vzorců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zná základní principy pro použití matematických výpočtů a pro vkládání vzorců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9849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Tabulkový procesor – příklad </a:t>
            </a:r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556001"/>
            <a:ext cx="7272808" cy="1473200"/>
          </a:xfrm>
        </p:spPr>
        <p:txBody>
          <a:bodyPr/>
          <a:lstStyle/>
          <a:p>
            <a:r>
              <a:rPr lang="cs-CZ" dirty="0" smtClean="0"/>
              <a:t>Zpracujte tabulku pro vyhodnocení přijímacího řízení na střední školu, k vyhodnocení použijte funkce „průměr“ a „když“.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4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dat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7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Vložení funkce průměr do buňky H5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</a:t>
            </a:r>
            <a:r>
              <a:rPr lang="cs-CZ" dirty="0" smtClean="0"/>
              <a:t>opírování vzorce do dalších buněk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7596336" y="4365104"/>
            <a:ext cx="1440160" cy="648072"/>
          </a:xfrm>
          <a:prstGeom prst="wedgeRoundRectCallout">
            <a:avLst>
              <a:gd name="adj1" fmla="val -54634"/>
              <a:gd name="adj2" fmla="val -99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4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Vložení funkce průměr do buňky D10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2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Kopírování vzorce do dalších buněk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8070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4139952" y="5445224"/>
            <a:ext cx="1440160" cy="648072"/>
          </a:xfrm>
          <a:prstGeom prst="wedgeRoundRectCallout">
            <a:avLst>
              <a:gd name="adj1" fmla="val -54634"/>
              <a:gd name="adj2" fmla="val -99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5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„celkového průměru“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funkce když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756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156</Words>
  <Application>Microsoft Office PowerPoint</Application>
  <PresentationFormat>Předvádění na obrazovce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Waveform</vt:lpstr>
      <vt:lpstr>Vlnění</vt:lpstr>
      <vt:lpstr>Tento vzdělávací materiál vznikl  v rámci projektu EU – peníze školám</vt:lpstr>
      <vt:lpstr>Tabulkový procesor – příklad 3</vt:lpstr>
      <vt:lpstr>Zadání dat</vt:lpstr>
      <vt:lpstr>Vložení funkce průměr do buňky H5</vt:lpstr>
      <vt:lpstr>Kopírování vzorce do dalších buněk</vt:lpstr>
      <vt:lpstr>Vložení funkce průměr do buňky D10</vt:lpstr>
      <vt:lpstr>Kopírování vzorce do dalších buněk</vt:lpstr>
      <vt:lpstr>Výpočet „celkového průměru“</vt:lpstr>
      <vt:lpstr>Nastavení funkce když</vt:lpstr>
      <vt:lpstr>Nastavení funkce když</vt:lpstr>
      <vt:lpstr>Prezentace aplikace PowerPoint</vt:lpstr>
      <vt:lpstr>Výsledné řešení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3</dc:title>
  <dc:creator>kolsma</dc:creator>
  <cp:lastModifiedBy>kolsma</cp:lastModifiedBy>
  <cp:revision>5</cp:revision>
  <dcterms:created xsi:type="dcterms:W3CDTF">2013-03-18T10:10:53Z</dcterms:created>
  <dcterms:modified xsi:type="dcterms:W3CDTF">2013-06-13T14:20:17Z</dcterms:modified>
</cp:coreProperties>
</file>