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Zpracujte tabulku a vytvořte graf na základě údajů uveřejněných na serveru novinky.cz (</a:t>
            </a:r>
            <a:r>
              <a:rPr lang="cs-CZ" dirty="0"/>
              <a:t>http://</a:t>
            </a:r>
            <a:r>
              <a:rPr lang="cs-CZ" dirty="0" smtClean="0"/>
              <a:t>www.novinky.cz/</a:t>
            </a:r>
            <a:r>
              <a:rPr lang="cs-CZ" dirty="0" err="1" smtClean="0"/>
              <a:t>domaci</a:t>
            </a:r>
            <a:r>
              <a:rPr lang="cs-CZ" dirty="0" smtClean="0"/>
              <a:t>/302673-mezi-straniky-se-nejvetsi-duvere-tesi-schwarzenberg.html)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Internetová stránka – zdroj dat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tabulky do Excel-u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14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tabulky do Excel-u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5642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707904" y="2708920"/>
            <a:ext cx="3528392" cy="1008112"/>
          </a:xfrm>
          <a:prstGeom prst="wedgeRoundRectCallout">
            <a:avLst>
              <a:gd name="adj1" fmla="val -97368"/>
              <a:gd name="adj2" fmla="val 3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Zvolit možnosti vložení (přizpůsobit cíli)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8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Výsledné řešení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5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Na základě této p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Očekávaný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výstup : Žák samostatně tvoří tabulky a vkládá grafy do tabulkového procesoru.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395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122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Vlnění</vt:lpstr>
      <vt:lpstr>1_Vlnění</vt:lpstr>
      <vt:lpstr>Tento vzdělávací materiál vznikl  v rámci projektu EU – peníze školám</vt:lpstr>
      <vt:lpstr>Tabulkový procesor – příklad 13</vt:lpstr>
      <vt:lpstr>Internetová stránka – zdroj dat</vt:lpstr>
      <vt:lpstr>Kopírování tabulky do Excel-u</vt:lpstr>
      <vt:lpstr>Kopírování tabulky do Excel-u</vt:lpstr>
      <vt:lpstr>Výsledné řešení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13</dc:title>
  <dc:creator>kolsma</dc:creator>
  <cp:lastModifiedBy>kolsma</cp:lastModifiedBy>
  <cp:revision>5</cp:revision>
  <dcterms:created xsi:type="dcterms:W3CDTF">2013-05-29T07:09:17Z</dcterms:created>
  <dcterms:modified xsi:type="dcterms:W3CDTF">2013-06-13T14:23:32Z</dcterms:modified>
</cp:coreProperties>
</file>