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86" r:id="rId2"/>
    <p:sldId id="256" r:id="rId3"/>
    <p:sldId id="257" r:id="rId4"/>
    <p:sldId id="263" r:id="rId5"/>
    <p:sldId id="258" r:id="rId6"/>
    <p:sldId id="264" r:id="rId7"/>
    <p:sldId id="260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62" r:id="rId17"/>
    <p:sldId id="275" r:id="rId18"/>
    <p:sldId id="276" r:id="rId19"/>
    <p:sldId id="278" r:id="rId20"/>
    <p:sldId id="279" r:id="rId21"/>
    <p:sldId id="281" r:id="rId22"/>
    <p:sldId id="265" r:id="rId23"/>
    <p:sldId id="283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eňka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706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9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A67E2-82BA-43FC-A228-3497F43D50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B385A0-F9EA-4F65-8BA8-FD8580F74515}">
      <dgm:prSet phldrT="[Text]"/>
      <dgm:spPr/>
      <dgm:t>
        <a:bodyPr/>
        <a:lstStyle/>
        <a:p>
          <a:r>
            <a:rPr lang="cs-CZ" b="1" dirty="0" smtClean="0"/>
            <a:t>MONITOR</a:t>
          </a:r>
          <a:endParaRPr lang="cs-CZ" b="1" dirty="0"/>
        </a:p>
      </dgm:t>
    </dgm:pt>
    <dgm:pt modelId="{0E6D2381-CBCD-4304-A996-A3FE257AA149}" type="parTrans" cxnId="{3A2633C8-14D9-458C-831A-166C3F7B8777}">
      <dgm:prSet/>
      <dgm:spPr/>
      <dgm:t>
        <a:bodyPr/>
        <a:lstStyle/>
        <a:p>
          <a:endParaRPr lang="cs-CZ"/>
        </a:p>
      </dgm:t>
    </dgm:pt>
    <dgm:pt modelId="{978CE72D-CE56-46F9-AE44-AEB63D5660D4}" type="sibTrans" cxnId="{3A2633C8-14D9-458C-831A-166C3F7B877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 b="1" dirty="0"/>
        </a:p>
      </dgm:t>
    </dgm:pt>
    <dgm:pt modelId="{F1890400-F9EE-452C-9B3D-29F5FB6AD2F8}">
      <dgm:prSet phldrT="[Text]"/>
      <dgm:spPr/>
      <dgm:t>
        <a:bodyPr/>
        <a:lstStyle/>
        <a:p>
          <a:r>
            <a:rPr lang="cs-CZ" b="1" dirty="0" smtClean="0"/>
            <a:t>POČÍTAČOVÁ SKŘÍŇ</a:t>
          </a:r>
          <a:endParaRPr lang="cs-CZ" b="1" dirty="0"/>
        </a:p>
      </dgm:t>
    </dgm:pt>
    <dgm:pt modelId="{853ACFF7-33A3-48A2-9D4A-EED2FA23EF50}" type="parTrans" cxnId="{C3107F32-7B18-4191-BCD0-1CDACA3132FA}">
      <dgm:prSet/>
      <dgm:spPr/>
      <dgm:t>
        <a:bodyPr/>
        <a:lstStyle/>
        <a:p>
          <a:endParaRPr lang="cs-CZ"/>
        </a:p>
      </dgm:t>
    </dgm:pt>
    <dgm:pt modelId="{54CCD9AC-963E-4BEC-B53B-38A9301CC7F1}" type="sibTrans" cxnId="{C3107F32-7B18-4191-BCD0-1CDACA3132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 b="1" dirty="0"/>
        </a:p>
      </dgm:t>
    </dgm:pt>
    <dgm:pt modelId="{45FE9F2C-BA58-40D7-A871-39284DA9B99B}">
      <dgm:prSet phldrT="[Text]"/>
      <dgm:spPr/>
      <dgm:t>
        <a:bodyPr/>
        <a:lstStyle/>
        <a:p>
          <a:r>
            <a:rPr lang="cs-CZ" b="1" dirty="0" smtClean="0"/>
            <a:t>KLÁVESNICE</a:t>
          </a:r>
          <a:endParaRPr lang="cs-CZ" b="1" dirty="0"/>
        </a:p>
      </dgm:t>
    </dgm:pt>
    <dgm:pt modelId="{D5AE2BE0-7384-4F90-8459-7B624E90656E}" type="parTrans" cxnId="{1C9E956F-DB97-4CAA-8C8D-86D067E8F9E8}">
      <dgm:prSet/>
      <dgm:spPr/>
      <dgm:t>
        <a:bodyPr/>
        <a:lstStyle/>
        <a:p>
          <a:endParaRPr lang="cs-CZ"/>
        </a:p>
      </dgm:t>
    </dgm:pt>
    <dgm:pt modelId="{639FBFC3-DF4A-4000-9A14-7A3D46B74D6F}" type="sibTrans" cxnId="{1C9E956F-DB97-4CAA-8C8D-86D067E8F9E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 b="1" dirty="0"/>
        </a:p>
      </dgm:t>
    </dgm:pt>
    <dgm:pt modelId="{7A16EA6C-E872-4B0B-8D8A-D48562B1E33F}">
      <dgm:prSet phldrT="[Text]"/>
      <dgm:spPr/>
      <dgm:t>
        <a:bodyPr/>
        <a:lstStyle/>
        <a:p>
          <a:r>
            <a:rPr lang="cs-CZ" b="1" dirty="0" smtClean="0"/>
            <a:t>MYŠ</a:t>
          </a:r>
          <a:endParaRPr lang="cs-CZ" b="1" dirty="0"/>
        </a:p>
      </dgm:t>
    </dgm:pt>
    <dgm:pt modelId="{0D7D0736-1FBF-4575-89B5-8D5629CDFA36}" type="parTrans" cxnId="{26155703-8DC7-478C-9A9B-98D569E0E26F}">
      <dgm:prSet/>
      <dgm:spPr/>
      <dgm:t>
        <a:bodyPr/>
        <a:lstStyle/>
        <a:p>
          <a:endParaRPr lang="cs-CZ"/>
        </a:p>
      </dgm:t>
    </dgm:pt>
    <dgm:pt modelId="{B7796F0D-1537-4925-9F0F-5D72A7FC8380}" type="sibTrans" cxnId="{26155703-8DC7-478C-9A9B-98D569E0E26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 b="1" dirty="0"/>
        </a:p>
      </dgm:t>
    </dgm:pt>
    <dgm:pt modelId="{3965160A-26DF-4923-BF6A-7DD458936370}" type="pres">
      <dgm:prSet presAssocID="{30BA67E2-82BA-43FC-A228-3497F43D50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CFEF70-AAB9-4053-8CCE-7AEDBFF8F66E}" type="pres">
      <dgm:prSet presAssocID="{08B385A0-F9EA-4F65-8BA8-FD8580F74515}" presName="node" presStyleLbl="node1" presStyleIdx="0" presStyleCnt="4" custRadScaleRad="102905" custRadScaleInc="-38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C97D6E-48F6-447F-A8FA-70DC5189B7CE}" type="pres">
      <dgm:prSet presAssocID="{978CE72D-CE56-46F9-AE44-AEB63D5660D4}" presName="sibTrans" presStyleLbl="sibTrans2D1" presStyleIdx="0" presStyleCnt="4" custAng="391697" custScaleX="95201" custScaleY="87607" custLinFactNeighborX="24152" custLinFactNeighborY="-59309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01F2443A-A6A9-4838-97AF-213D12A3816E}" type="pres">
      <dgm:prSet presAssocID="{978CE72D-CE56-46F9-AE44-AEB63D5660D4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43F38D7A-C69D-416E-A0E9-C8BF50EC72F6}" type="pres">
      <dgm:prSet presAssocID="{F1890400-F9EE-452C-9B3D-29F5FB6AD2F8}" presName="node" presStyleLbl="node1" presStyleIdx="1" presStyleCnt="4" custRadScaleRad="174765" custRadScaleInc="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57EA35CD-6CCF-4A94-8FFF-829E9B146F26}" type="pres">
      <dgm:prSet presAssocID="{54CCD9AC-963E-4BEC-B53B-38A9301CC7F1}" presName="sibTrans" presStyleLbl="sibTrans2D1" presStyleIdx="1" presStyleCnt="4" custAng="20932821" custScaleX="115004" custScaleY="89554" custLinFactNeighborX="16061" custLinFactNeighborY="52809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088DDB9F-2CEF-4BAF-8816-CA2B806E9866}" type="pres">
      <dgm:prSet presAssocID="{54CCD9AC-963E-4BEC-B53B-38A9301CC7F1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8FBEC1E5-7D97-4ECA-8E1F-B196F204BCC2}" type="pres">
      <dgm:prSet presAssocID="{45FE9F2C-BA58-40D7-A871-39284DA9B99B}" presName="node" presStyleLbl="node1" presStyleIdx="2" presStyleCnt="4" custRadScaleRad="93303" custRadScaleInc="-132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F49330-B929-4A7C-9585-4CEBFC82A815}" type="pres">
      <dgm:prSet presAssocID="{639FBFC3-DF4A-4000-9A14-7A3D46B74D6F}" presName="sibTrans" presStyleLbl="sibTrans2D1" presStyleIdx="2" presStyleCnt="4" custLinFactNeighborX="-25528" custLinFactNeighborY="84325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83900B9E-0A0E-4EA8-B084-F68FCC07D65E}" type="pres">
      <dgm:prSet presAssocID="{639FBFC3-DF4A-4000-9A14-7A3D46B74D6F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05B477B9-7C44-4610-93C6-CA9B56D74E8D}" type="pres">
      <dgm:prSet presAssocID="{7A16EA6C-E872-4B0B-8D8A-D48562B1E33F}" presName="node" presStyleLbl="node1" presStyleIdx="3" presStyleCnt="4" custRadScaleRad="166878" custRadScaleInc="-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F8393F-2D62-42BC-B9B1-AE46FEF62F5B}" type="pres">
      <dgm:prSet presAssocID="{B7796F0D-1537-4925-9F0F-5D72A7FC8380}" presName="sibTrans" presStyleLbl="sibTrans2D1" presStyleIdx="3" presStyleCnt="4" custLinFactNeighborX="-12636" custLinFactNeighborY="-62036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885885FA-2AA5-4A20-BB2E-FF9CABA6E8F7}" type="pres">
      <dgm:prSet presAssocID="{B7796F0D-1537-4925-9F0F-5D72A7FC8380}" presName="connectorText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4E964CFF-92D2-4509-AC20-EB88744F573E}" type="presOf" srcId="{30BA67E2-82BA-43FC-A228-3497F43D5021}" destId="{3965160A-26DF-4923-BF6A-7DD458936370}" srcOrd="0" destOrd="0" presId="urn:microsoft.com/office/officeart/2005/8/layout/cycle2"/>
    <dgm:cxn modelId="{0688618C-252B-4BCA-84F7-CC0CA3950E25}" type="presOf" srcId="{45FE9F2C-BA58-40D7-A871-39284DA9B99B}" destId="{8FBEC1E5-7D97-4ECA-8E1F-B196F204BCC2}" srcOrd="0" destOrd="0" presId="urn:microsoft.com/office/officeart/2005/8/layout/cycle2"/>
    <dgm:cxn modelId="{F0430762-C394-46F8-BC68-D279FB4FBA0F}" type="presOf" srcId="{54CCD9AC-963E-4BEC-B53B-38A9301CC7F1}" destId="{088DDB9F-2CEF-4BAF-8816-CA2B806E9866}" srcOrd="1" destOrd="0" presId="urn:microsoft.com/office/officeart/2005/8/layout/cycle2"/>
    <dgm:cxn modelId="{908596CE-DE03-4464-AAAF-FDB43F44B882}" type="presOf" srcId="{B7796F0D-1537-4925-9F0F-5D72A7FC8380}" destId="{06F8393F-2D62-42BC-B9B1-AE46FEF62F5B}" srcOrd="0" destOrd="0" presId="urn:microsoft.com/office/officeart/2005/8/layout/cycle2"/>
    <dgm:cxn modelId="{D350C146-65AF-4E14-BE1A-B197FBCE1226}" type="presOf" srcId="{7A16EA6C-E872-4B0B-8D8A-D48562B1E33F}" destId="{05B477B9-7C44-4610-93C6-CA9B56D74E8D}" srcOrd="0" destOrd="0" presId="urn:microsoft.com/office/officeart/2005/8/layout/cycle2"/>
    <dgm:cxn modelId="{88FE7B1E-72FC-47FF-9C50-CEA50E504E6F}" type="presOf" srcId="{978CE72D-CE56-46F9-AE44-AEB63D5660D4}" destId="{00C97D6E-48F6-447F-A8FA-70DC5189B7CE}" srcOrd="0" destOrd="0" presId="urn:microsoft.com/office/officeart/2005/8/layout/cycle2"/>
    <dgm:cxn modelId="{C3107F32-7B18-4191-BCD0-1CDACA3132FA}" srcId="{30BA67E2-82BA-43FC-A228-3497F43D5021}" destId="{F1890400-F9EE-452C-9B3D-29F5FB6AD2F8}" srcOrd="1" destOrd="0" parTransId="{853ACFF7-33A3-48A2-9D4A-EED2FA23EF50}" sibTransId="{54CCD9AC-963E-4BEC-B53B-38A9301CC7F1}"/>
    <dgm:cxn modelId="{26155703-8DC7-478C-9A9B-98D569E0E26F}" srcId="{30BA67E2-82BA-43FC-A228-3497F43D5021}" destId="{7A16EA6C-E872-4B0B-8D8A-D48562B1E33F}" srcOrd="3" destOrd="0" parTransId="{0D7D0736-1FBF-4575-89B5-8D5629CDFA36}" sibTransId="{B7796F0D-1537-4925-9F0F-5D72A7FC8380}"/>
    <dgm:cxn modelId="{1C9E956F-DB97-4CAA-8C8D-86D067E8F9E8}" srcId="{30BA67E2-82BA-43FC-A228-3497F43D5021}" destId="{45FE9F2C-BA58-40D7-A871-39284DA9B99B}" srcOrd="2" destOrd="0" parTransId="{D5AE2BE0-7384-4F90-8459-7B624E90656E}" sibTransId="{639FBFC3-DF4A-4000-9A14-7A3D46B74D6F}"/>
    <dgm:cxn modelId="{CC7F0006-CEC9-4C08-A468-A2AA0E8492ED}" type="presOf" srcId="{978CE72D-CE56-46F9-AE44-AEB63D5660D4}" destId="{01F2443A-A6A9-4838-97AF-213D12A3816E}" srcOrd="1" destOrd="0" presId="urn:microsoft.com/office/officeart/2005/8/layout/cycle2"/>
    <dgm:cxn modelId="{302C873F-264D-43FA-A310-C9D8A4AB2013}" type="presOf" srcId="{F1890400-F9EE-452C-9B3D-29F5FB6AD2F8}" destId="{43F38D7A-C69D-416E-A0E9-C8BF50EC72F6}" srcOrd="0" destOrd="0" presId="urn:microsoft.com/office/officeart/2005/8/layout/cycle2"/>
    <dgm:cxn modelId="{CDCC4EA2-8BA9-4C6D-822C-4517C0F3795F}" type="presOf" srcId="{08B385A0-F9EA-4F65-8BA8-FD8580F74515}" destId="{60CFEF70-AAB9-4053-8CCE-7AEDBFF8F66E}" srcOrd="0" destOrd="0" presId="urn:microsoft.com/office/officeart/2005/8/layout/cycle2"/>
    <dgm:cxn modelId="{3A2633C8-14D9-458C-831A-166C3F7B8777}" srcId="{30BA67E2-82BA-43FC-A228-3497F43D5021}" destId="{08B385A0-F9EA-4F65-8BA8-FD8580F74515}" srcOrd="0" destOrd="0" parTransId="{0E6D2381-CBCD-4304-A996-A3FE257AA149}" sibTransId="{978CE72D-CE56-46F9-AE44-AEB63D5660D4}"/>
    <dgm:cxn modelId="{379330A2-5EB5-4AA2-9A1C-D8703A839034}" type="presOf" srcId="{639FBFC3-DF4A-4000-9A14-7A3D46B74D6F}" destId="{83900B9E-0A0E-4EA8-B084-F68FCC07D65E}" srcOrd="1" destOrd="0" presId="urn:microsoft.com/office/officeart/2005/8/layout/cycle2"/>
    <dgm:cxn modelId="{91E8B065-A174-4B14-A5D8-713E95C5DB3C}" type="presOf" srcId="{54CCD9AC-963E-4BEC-B53B-38A9301CC7F1}" destId="{57EA35CD-6CCF-4A94-8FFF-829E9B146F26}" srcOrd="0" destOrd="0" presId="urn:microsoft.com/office/officeart/2005/8/layout/cycle2"/>
    <dgm:cxn modelId="{24436028-E71B-4D6C-92E0-B9E264E97DBA}" type="presOf" srcId="{639FBFC3-DF4A-4000-9A14-7A3D46B74D6F}" destId="{5CF49330-B929-4A7C-9585-4CEBFC82A815}" srcOrd="0" destOrd="0" presId="urn:microsoft.com/office/officeart/2005/8/layout/cycle2"/>
    <dgm:cxn modelId="{454F97B7-E4D0-4E84-8A2A-D20B39F831A6}" type="presOf" srcId="{B7796F0D-1537-4925-9F0F-5D72A7FC8380}" destId="{885885FA-2AA5-4A20-BB2E-FF9CABA6E8F7}" srcOrd="1" destOrd="0" presId="urn:microsoft.com/office/officeart/2005/8/layout/cycle2"/>
    <dgm:cxn modelId="{AA7AF80C-D25D-4111-9D1F-9052C0EE79F7}" type="presParOf" srcId="{3965160A-26DF-4923-BF6A-7DD458936370}" destId="{60CFEF70-AAB9-4053-8CCE-7AEDBFF8F66E}" srcOrd="0" destOrd="0" presId="urn:microsoft.com/office/officeart/2005/8/layout/cycle2"/>
    <dgm:cxn modelId="{25BB3C7F-6B14-421A-B8FB-75A4057AC9E1}" type="presParOf" srcId="{3965160A-26DF-4923-BF6A-7DD458936370}" destId="{00C97D6E-48F6-447F-A8FA-70DC5189B7CE}" srcOrd="1" destOrd="0" presId="urn:microsoft.com/office/officeart/2005/8/layout/cycle2"/>
    <dgm:cxn modelId="{9775F5DA-6705-475A-BAEF-B4465971ADF2}" type="presParOf" srcId="{00C97D6E-48F6-447F-A8FA-70DC5189B7CE}" destId="{01F2443A-A6A9-4838-97AF-213D12A3816E}" srcOrd="0" destOrd="0" presId="urn:microsoft.com/office/officeart/2005/8/layout/cycle2"/>
    <dgm:cxn modelId="{5AF2E85C-8BA0-4012-9240-BDBA1666A6DA}" type="presParOf" srcId="{3965160A-26DF-4923-BF6A-7DD458936370}" destId="{43F38D7A-C69D-416E-A0E9-C8BF50EC72F6}" srcOrd="2" destOrd="0" presId="urn:microsoft.com/office/officeart/2005/8/layout/cycle2"/>
    <dgm:cxn modelId="{CEB90E56-DC78-49A5-BE2F-60C940D542CD}" type="presParOf" srcId="{3965160A-26DF-4923-BF6A-7DD458936370}" destId="{57EA35CD-6CCF-4A94-8FFF-829E9B146F26}" srcOrd="3" destOrd="0" presId="urn:microsoft.com/office/officeart/2005/8/layout/cycle2"/>
    <dgm:cxn modelId="{D6632423-50FA-429B-A1F5-6B210571A69E}" type="presParOf" srcId="{57EA35CD-6CCF-4A94-8FFF-829E9B146F26}" destId="{088DDB9F-2CEF-4BAF-8816-CA2B806E9866}" srcOrd="0" destOrd="0" presId="urn:microsoft.com/office/officeart/2005/8/layout/cycle2"/>
    <dgm:cxn modelId="{280B4F3F-70A7-47FA-86C4-059BD6916F7E}" type="presParOf" srcId="{3965160A-26DF-4923-BF6A-7DD458936370}" destId="{8FBEC1E5-7D97-4ECA-8E1F-B196F204BCC2}" srcOrd="4" destOrd="0" presId="urn:microsoft.com/office/officeart/2005/8/layout/cycle2"/>
    <dgm:cxn modelId="{14D32BA9-3416-49B0-B41B-DE0AEA5223B7}" type="presParOf" srcId="{3965160A-26DF-4923-BF6A-7DD458936370}" destId="{5CF49330-B929-4A7C-9585-4CEBFC82A815}" srcOrd="5" destOrd="0" presId="urn:microsoft.com/office/officeart/2005/8/layout/cycle2"/>
    <dgm:cxn modelId="{7D65B04B-F465-4941-8838-FE10B3EC13F6}" type="presParOf" srcId="{5CF49330-B929-4A7C-9585-4CEBFC82A815}" destId="{83900B9E-0A0E-4EA8-B084-F68FCC07D65E}" srcOrd="0" destOrd="0" presId="urn:microsoft.com/office/officeart/2005/8/layout/cycle2"/>
    <dgm:cxn modelId="{04338173-E77C-48E3-8FF0-B3E025757F74}" type="presParOf" srcId="{3965160A-26DF-4923-BF6A-7DD458936370}" destId="{05B477B9-7C44-4610-93C6-CA9B56D74E8D}" srcOrd="6" destOrd="0" presId="urn:microsoft.com/office/officeart/2005/8/layout/cycle2"/>
    <dgm:cxn modelId="{EF0F7A30-22F7-469D-A072-80B56182C800}" type="presParOf" srcId="{3965160A-26DF-4923-BF6A-7DD458936370}" destId="{06F8393F-2D62-42BC-B9B1-AE46FEF62F5B}" srcOrd="7" destOrd="0" presId="urn:microsoft.com/office/officeart/2005/8/layout/cycle2"/>
    <dgm:cxn modelId="{C921521C-8FDC-49EB-A2F7-E3670036C882}" type="presParOf" srcId="{06F8393F-2D62-42BC-B9B1-AE46FEF62F5B}" destId="{885885FA-2AA5-4A20-BB2E-FF9CABA6E8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E4341-D06F-44CC-8653-556DBDA36D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EAD4B2-2618-46EE-A000-B868300FC7D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F50F76C-5E0E-438C-BD8D-64690E1986A5}" type="parTrans" cxnId="{8D13C766-5D32-48AD-9743-7D1781CB0883}">
      <dgm:prSet/>
      <dgm:spPr/>
      <dgm:t>
        <a:bodyPr/>
        <a:lstStyle/>
        <a:p>
          <a:endParaRPr lang="cs-CZ" dirty="0"/>
        </a:p>
      </dgm:t>
    </dgm:pt>
    <dgm:pt modelId="{F3C01C25-E8F1-4D13-B45C-9691CA4CF12D}" type="sibTrans" cxnId="{8D13C766-5D32-48AD-9743-7D1781CB0883}">
      <dgm:prSet/>
      <dgm:spPr/>
      <dgm:t>
        <a:bodyPr/>
        <a:lstStyle/>
        <a:p>
          <a:endParaRPr lang="cs-CZ"/>
        </a:p>
      </dgm:t>
    </dgm:pt>
    <dgm:pt modelId="{305387D3-A051-4F4B-AED2-38404E6D7C7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497C049-42FE-40CA-989D-60A3E3983DE1}" type="parTrans" cxnId="{ED778F73-ACB0-467B-B2E4-518C05298C84}">
      <dgm:prSet/>
      <dgm:spPr/>
      <dgm:t>
        <a:bodyPr/>
        <a:lstStyle/>
        <a:p>
          <a:endParaRPr lang="cs-CZ" dirty="0"/>
        </a:p>
      </dgm:t>
    </dgm:pt>
    <dgm:pt modelId="{A43E7A06-4A62-48DE-ABC1-06388EA30871}" type="sibTrans" cxnId="{ED778F73-ACB0-467B-B2E4-518C05298C84}">
      <dgm:prSet/>
      <dgm:spPr/>
      <dgm:t>
        <a:bodyPr/>
        <a:lstStyle/>
        <a:p>
          <a:endParaRPr lang="cs-CZ"/>
        </a:p>
      </dgm:t>
    </dgm:pt>
    <dgm:pt modelId="{56888118-E376-4F3A-BE05-F63363B3716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D15C025-9704-4450-9E51-FF64037CF969}" type="parTrans" cxnId="{CC5929A0-5D6F-40C5-AFB9-8A14804EFA96}">
      <dgm:prSet/>
      <dgm:spPr/>
      <dgm:t>
        <a:bodyPr/>
        <a:lstStyle/>
        <a:p>
          <a:endParaRPr lang="cs-CZ" dirty="0"/>
        </a:p>
      </dgm:t>
    </dgm:pt>
    <dgm:pt modelId="{B35DD778-633B-4922-9BAE-B24A090652F2}" type="sibTrans" cxnId="{CC5929A0-5D6F-40C5-AFB9-8A14804EFA96}">
      <dgm:prSet/>
      <dgm:spPr/>
      <dgm:t>
        <a:bodyPr/>
        <a:lstStyle/>
        <a:p>
          <a:endParaRPr lang="cs-CZ"/>
        </a:p>
      </dgm:t>
    </dgm:pt>
    <dgm:pt modelId="{0921A630-CE02-47E3-AC86-A34046A61524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891ABFA-78DF-4BF6-8BC7-9B6ADAF1DEE1}" type="sibTrans" cxnId="{5E2F4818-A0FE-4DBC-BC15-7E21D0A8036E}">
      <dgm:prSet/>
      <dgm:spPr/>
      <dgm:t>
        <a:bodyPr/>
        <a:lstStyle/>
        <a:p>
          <a:endParaRPr lang="cs-CZ"/>
        </a:p>
      </dgm:t>
    </dgm:pt>
    <dgm:pt modelId="{D4044D59-09EF-4399-91E8-D40B15BB2281}" type="parTrans" cxnId="{5E2F4818-A0FE-4DBC-BC15-7E21D0A8036E}">
      <dgm:prSet/>
      <dgm:spPr/>
      <dgm:t>
        <a:bodyPr/>
        <a:lstStyle/>
        <a:p>
          <a:endParaRPr lang="cs-CZ"/>
        </a:p>
      </dgm:t>
    </dgm:pt>
    <dgm:pt modelId="{3C898AE7-A7F1-4375-A185-6473B1737F7C}" type="pres">
      <dgm:prSet presAssocID="{E13E4341-D06F-44CC-8653-556DBDA36D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11BCC-0DA4-4E37-9ACB-FAF9ABE42989}" type="pres">
      <dgm:prSet presAssocID="{0921A630-CE02-47E3-AC86-A34046A61524}" presName="centerShape" presStyleLbl="node0" presStyleIdx="0" presStyleCnt="1" custLinFactNeighborX="403" custLinFactNeighborY="-463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0A34EF73-73DB-4DD6-A115-E3A500411CE2}" type="pres">
      <dgm:prSet presAssocID="{2F50F76C-5E0E-438C-BD8D-64690E1986A5}" presName="parTrans" presStyleLbl="sibTrans2D1" presStyleIdx="0" presStyleCnt="3"/>
      <dgm:spPr/>
      <dgm:t>
        <a:bodyPr/>
        <a:lstStyle/>
        <a:p>
          <a:endParaRPr lang="cs-CZ"/>
        </a:p>
      </dgm:t>
    </dgm:pt>
    <dgm:pt modelId="{57D097C3-6FDD-4692-8D16-B906CDF9B1F9}" type="pres">
      <dgm:prSet presAssocID="{2F50F76C-5E0E-438C-BD8D-64690E1986A5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2BB66CAC-0877-4425-98AE-6FED5381EA18}" type="pres">
      <dgm:prSet presAssocID="{53EAD4B2-2618-46EE-A000-B868300FC7DF}" presName="node" presStyleLbl="node1" presStyleIdx="0" presStyleCnt="3" custRadScaleRad="100455" custRadScaleInc="-80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3587685F-701C-4C52-B7CC-23BC01759E90}" type="pres">
      <dgm:prSet presAssocID="{B497C049-42FE-40CA-989D-60A3E3983DE1}" presName="parTrans" presStyleLbl="sibTrans2D1" presStyleIdx="1" presStyleCnt="3"/>
      <dgm:spPr/>
      <dgm:t>
        <a:bodyPr/>
        <a:lstStyle/>
        <a:p>
          <a:endParaRPr lang="cs-CZ"/>
        </a:p>
      </dgm:t>
    </dgm:pt>
    <dgm:pt modelId="{165E0B6A-7876-4C9E-89B1-1E4A39BD9CD9}" type="pres">
      <dgm:prSet presAssocID="{B497C049-42FE-40CA-989D-60A3E3983DE1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DB93EBFB-874A-4025-863A-1BA63A9B7B5D}" type="pres">
      <dgm:prSet presAssocID="{305387D3-A051-4F4B-AED2-38404E6D7C7F}" presName="node" presStyleLbl="node1" presStyleIdx="1" presStyleCnt="3" custRadScaleRad="117068" custRadScaleInc="-218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8D9BCC13-B6F0-4F90-812B-77966BC2F2BD}" type="pres">
      <dgm:prSet presAssocID="{3D15C025-9704-4450-9E51-FF64037CF969}" presName="parTrans" presStyleLbl="sibTrans2D1" presStyleIdx="2" presStyleCnt="3"/>
      <dgm:spPr/>
      <dgm:t>
        <a:bodyPr/>
        <a:lstStyle/>
        <a:p>
          <a:endParaRPr lang="cs-CZ"/>
        </a:p>
      </dgm:t>
    </dgm:pt>
    <dgm:pt modelId="{48028AAE-D92A-47AC-AD05-125133C5C469}" type="pres">
      <dgm:prSet presAssocID="{3D15C025-9704-4450-9E51-FF64037CF969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3BFAF314-9AF3-4D14-A3E7-05769E49F8F3}" type="pres">
      <dgm:prSet presAssocID="{56888118-E376-4F3A-BE05-F63363B37161}" presName="node" presStyleLbl="node1" presStyleIdx="2" presStyleCnt="3" custRadScaleRad="115607" custRadScaleInc="112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1E59A705-47A3-4044-A8FD-E8A4009D30D9}" type="presOf" srcId="{53EAD4B2-2618-46EE-A000-B868300FC7DF}" destId="{2BB66CAC-0877-4425-98AE-6FED5381EA18}" srcOrd="0" destOrd="0" presId="urn:microsoft.com/office/officeart/2005/8/layout/radial5"/>
    <dgm:cxn modelId="{5E2F4818-A0FE-4DBC-BC15-7E21D0A8036E}" srcId="{E13E4341-D06F-44CC-8653-556DBDA36DF0}" destId="{0921A630-CE02-47E3-AC86-A34046A61524}" srcOrd="0" destOrd="0" parTransId="{D4044D59-09EF-4399-91E8-D40B15BB2281}" sibTransId="{A891ABFA-78DF-4BF6-8BC7-9B6ADAF1DEE1}"/>
    <dgm:cxn modelId="{F5039A4D-4922-4BDF-86F8-CAEDC473360C}" type="presOf" srcId="{B497C049-42FE-40CA-989D-60A3E3983DE1}" destId="{165E0B6A-7876-4C9E-89B1-1E4A39BD9CD9}" srcOrd="1" destOrd="0" presId="urn:microsoft.com/office/officeart/2005/8/layout/radial5"/>
    <dgm:cxn modelId="{4B57544B-5875-4838-80CB-4C34A0F21F71}" type="presOf" srcId="{E13E4341-D06F-44CC-8653-556DBDA36DF0}" destId="{3C898AE7-A7F1-4375-A185-6473B1737F7C}" srcOrd="0" destOrd="0" presId="urn:microsoft.com/office/officeart/2005/8/layout/radial5"/>
    <dgm:cxn modelId="{8D13C766-5D32-48AD-9743-7D1781CB0883}" srcId="{0921A630-CE02-47E3-AC86-A34046A61524}" destId="{53EAD4B2-2618-46EE-A000-B868300FC7DF}" srcOrd="0" destOrd="0" parTransId="{2F50F76C-5E0E-438C-BD8D-64690E1986A5}" sibTransId="{F3C01C25-E8F1-4D13-B45C-9691CA4CF12D}"/>
    <dgm:cxn modelId="{C1C3E007-85D7-42B9-A8E9-190F755017B9}" type="presOf" srcId="{3D15C025-9704-4450-9E51-FF64037CF969}" destId="{48028AAE-D92A-47AC-AD05-125133C5C469}" srcOrd="1" destOrd="0" presId="urn:microsoft.com/office/officeart/2005/8/layout/radial5"/>
    <dgm:cxn modelId="{E6321E88-AFC3-40A8-A0B4-4B84C91C0A73}" type="presOf" srcId="{2F50F76C-5E0E-438C-BD8D-64690E1986A5}" destId="{57D097C3-6FDD-4692-8D16-B906CDF9B1F9}" srcOrd="1" destOrd="0" presId="urn:microsoft.com/office/officeart/2005/8/layout/radial5"/>
    <dgm:cxn modelId="{ED778F73-ACB0-467B-B2E4-518C05298C84}" srcId="{0921A630-CE02-47E3-AC86-A34046A61524}" destId="{305387D3-A051-4F4B-AED2-38404E6D7C7F}" srcOrd="1" destOrd="0" parTransId="{B497C049-42FE-40CA-989D-60A3E3983DE1}" sibTransId="{A43E7A06-4A62-48DE-ABC1-06388EA30871}"/>
    <dgm:cxn modelId="{432474AF-8C07-4419-A9CD-1463BB78E2ED}" type="presOf" srcId="{B497C049-42FE-40CA-989D-60A3E3983DE1}" destId="{3587685F-701C-4C52-B7CC-23BC01759E90}" srcOrd="0" destOrd="0" presId="urn:microsoft.com/office/officeart/2005/8/layout/radial5"/>
    <dgm:cxn modelId="{CC5929A0-5D6F-40C5-AFB9-8A14804EFA96}" srcId="{0921A630-CE02-47E3-AC86-A34046A61524}" destId="{56888118-E376-4F3A-BE05-F63363B37161}" srcOrd="2" destOrd="0" parTransId="{3D15C025-9704-4450-9E51-FF64037CF969}" sibTransId="{B35DD778-633B-4922-9BAE-B24A090652F2}"/>
    <dgm:cxn modelId="{4FA024C6-8971-46EF-8A36-2B91172C102F}" type="presOf" srcId="{2F50F76C-5E0E-438C-BD8D-64690E1986A5}" destId="{0A34EF73-73DB-4DD6-A115-E3A500411CE2}" srcOrd="0" destOrd="0" presId="urn:microsoft.com/office/officeart/2005/8/layout/radial5"/>
    <dgm:cxn modelId="{E4CAAD38-0C4B-4210-88F3-40453375D7AF}" type="presOf" srcId="{3D15C025-9704-4450-9E51-FF64037CF969}" destId="{8D9BCC13-B6F0-4F90-812B-77966BC2F2BD}" srcOrd="0" destOrd="0" presId="urn:microsoft.com/office/officeart/2005/8/layout/radial5"/>
    <dgm:cxn modelId="{5B518B05-3687-4F57-A107-CD59E4B6E900}" type="presOf" srcId="{305387D3-A051-4F4B-AED2-38404E6D7C7F}" destId="{DB93EBFB-874A-4025-863A-1BA63A9B7B5D}" srcOrd="0" destOrd="0" presId="urn:microsoft.com/office/officeart/2005/8/layout/radial5"/>
    <dgm:cxn modelId="{86EF8345-59B2-4246-86FB-9FBD9C407078}" type="presOf" srcId="{56888118-E376-4F3A-BE05-F63363B37161}" destId="{3BFAF314-9AF3-4D14-A3E7-05769E49F8F3}" srcOrd="0" destOrd="0" presId="urn:microsoft.com/office/officeart/2005/8/layout/radial5"/>
    <dgm:cxn modelId="{A1218036-087A-43FC-99F5-B7BD37150B29}" type="presOf" srcId="{0921A630-CE02-47E3-AC86-A34046A61524}" destId="{05211BCC-0DA4-4E37-9ACB-FAF9ABE42989}" srcOrd="0" destOrd="0" presId="urn:microsoft.com/office/officeart/2005/8/layout/radial5"/>
    <dgm:cxn modelId="{845709F0-19B3-47D5-A273-831A9516F52C}" type="presParOf" srcId="{3C898AE7-A7F1-4375-A185-6473B1737F7C}" destId="{05211BCC-0DA4-4E37-9ACB-FAF9ABE42989}" srcOrd="0" destOrd="0" presId="urn:microsoft.com/office/officeart/2005/8/layout/radial5"/>
    <dgm:cxn modelId="{DD98EF3F-F369-46E2-92D8-4292FCF72A20}" type="presParOf" srcId="{3C898AE7-A7F1-4375-A185-6473B1737F7C}" destId="{0A34EF73-73DB-4DD6-A115-E3A500411CE2}" srcOrd="1" destOrd="0" presId="urn:microsoft.com/office/officeart/2005/8/layout/radial5"/>
    <dgm:cxn modelId="{60E2C5E9-E606-4BD0-9626-B1DCC1B70952}" type="presParOf" srcId="{0A34EF73-73DB-4DD6-A115-E3A500411CE2}" destId="{57D097C3-6FDD-4692-8D16-B906CDF9B1F9}" srcOrd="0" destOrd="0" presId="urn:microsoft.com/office/officeart/2005/8/layout/radial5"/>
    <dgm:cxn modelId="{BA3DAC91-B7D6-4C5D-B604-F7D99A7C3BA6}" type="presParOf" srcId="{3C898AE7-A7F1-4375-A185-6473B1737F7C}" destId="{2BB66CAC-0877-4425-98AE-6FED5381EA18}" srcOrd="2" destOrd="0" presId="urn:microsoft.com/office/officeart/2005/8/layout/radial5"/>
    <dgm:cxn modelId="{D8711787-F1A6-4A2A-A7C8-5F5B36C22EDD}" type="presParOf" srcId="{3C898AE7-A7F1-4375-A185-6473B1737F7C}" destId="{3587685F-701C-4C52-B7CC-23BC01759E90}" srcOrd="3" destOrd="0" presId="urn:microsoft.com/office/officeart/2005/8/layout/radial5"/>
    <dgm:cxn modelId="{9F8004B1-F2DA-4414-BD74-18E72D12BCEB}" type="presParOf" srcId="{3587685F-701C-4C52-B7CC-23BC01759E90}" destId="{165E0B6A-7876-4C9E-89B1-1E4A39BD9CD9}" srcOrd="0" destOrd="0" presId="urn:microsoft.com/office/officeart/2005/8/layout/radial5"/>
    <dgm:cxn modelId="{F9D51DF5-0F99-4B70-94C5-88C6E40DF620}" type="presParOf" srcId="{3C898AE7-A7F1-4375-A185-6473B1737F7C}" destId="{DB93EBFB-874A-4025-863A-1BA63A9B7B5D}" srcOrd="4" destOrd="0" presId="urn:microsoft.com/office/officeart/2005/8/layout/radial5"/>
    <dgm:cxn modelId="{9545D2DA-0F12-4466-BF3D-72B3BCA40072}" type="presParOf" srcId="{3C898AE7-A7F1-4375-A185-6473B1737F7C}" destId="{8D9BCC13-B6F0-4F90-812B-77966BC2F2BD}" srcOrd="5" destOrd="0" presId="urn:microsoft.com/office/officeart/2005/8/layout/radial5"/>
    <dgm:cxn modelId="{EE08EDF4-C430-4664-82AB-8387D0DD1FB2}" type="presParOf" srcId="{8D9BCC13-B6F0-4F90-812B-77966BC2F2BD}" destId="{48028AAE-D92A-47AC-AD05-125133C5C469}" srcOrd="0" destOrd="0" presId="urn:microsoft.com/office/officeart/2005/8/layout/radial5"/>
    <dgm:cxn modelId="{80B7D558-B446-45FC-9D75-49E378E0FF55}" type="presParOf" srcId="{3C898AE7-A7F1-4375-A185-6473B1737F7C}" destId="{3BFAF314-9AF3-4D14-A3E7-05769E49F8F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213B5-6CCB-4428-8AD5-9CA55CBDF4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DDC65D-2450-45B8-A19A-6E3A59AAAE49}">
      <dgm:prSet phldrT="[Text]" custT="1"/>
      <dgm:spPr/>
      <dgm:t>
        <a:bodyPr/>
        <a:lstStyle/>
        <a:p>
          <a:r>
            <a:rPr lang="cs-CZ" sz="2800" dirty="0" smtClean="0"/>
            <a:t>MONITOR</a:t>
          </a:r>
          <a:endParaRPr lang="cs-CZ" sz="1100" dirty="0"/>
        </a:p>
      </dgm:t>
    </dgm:pt>
    <dgm:pt modelId="{AD664A06-8975-4C9F-9DE7-EAB29CD81B31}" type="parTrans" cxnId="{F93A6D36-6736-4FD0-B287-F58D29868F5C}">
      <dgm:prSet/>
      <dgm:spPr/>
      <dgm:t>
        <a:bodyPr/>
        <a:lstStyle/>
        <a:p>
          <a:endParaRPr lang="cs-CZ"/>
        </a:p>
      </dgm:t>
    </dgm:pt>
    <dgm:pt modelId="{234BB8F1-4104-4C64-85A8-DA16A008EFBC}" type="sibTrans" cxnId="{F93A6D36-6736-4FD0-B287-F58D29868F5C}">
      <dgm:prSet/>
      <dgm:spPr/>
      <dgm:t>
        <a:bodyPr/>
        <a:lstStyle/>
        <a:p>
          <a:endParaRPr lang="cs-CZ"/>
        </a:p>
      </dgm:t>
    </dgm:pt>
    <dgm:pt modelId="{FA8D1A64-5362-4EB7-857C-38525915B8D6}">
      <dgm:prSet phldrT="[Text]" custT="1"/>
      <dgm:spPr/>
      <dgm:t>
        <a:bodyPr/>
        <a:lstStyle/>
        <a:p>
          <a:r>
            <a:rPr lang="cs-CZ" sz="2000" dirty="0" smtClean="0"/>
            <a:t>POČÍTAČOVÁ</a:t>
          </a:r>
          <a:r>
            <a:rPr lang="cs-CZ" sz="2400" dirty="0" smtClean="0"/>
            <a:t> SKŘÍŇ</a:t>
          </a:r>
          <a:endParaRPr lang="cs-CZ" sz="2400" dirty="0"/>
        </a:p>
      </dgm:t>
    </dgm:pt>
    <dgm:pt modelId="{495DF517-0F39-4FB2-8E20-A058146D0F92}" type="parTrans" cxnId="{5ABAD959-B2F6-40DC-A94B-6E1C2A818640}">
      <dgm:prSet/>
      <dgm:spPr/>
      <dgm:t>
        <a:bodyPr/>
        <a:lstStyle/>
        <a:p>
          <a:endParaRPr lang="cs-CZ"/>
        </a:p>
      </dgm:t>
    </dgm:pt>
    <dgm:pt modelId="{781FFD91-453E-4248-89F7-D7CA3968E2A3}" type="sibTrans" cxnId="{5ABAD959-B2F6-40DC-A94B-6E1C2A818640}">
      <dgm:prSet/>
      <dgm:spPr/>
      <dgm:t>
        <a:bodyPr/>
        <a:lstStyle/>
        <a:p>
          <a:endParaRPr lang="cs-CZ"/>
        </a:p>
      </dgm:t>
    </dgm:pt>
    <dgm:pt modelId="{FA217D5B-EAB9-4F88-99AD-B208B72DE527}">
      <dgm:prSet phldrT="[Text]" custT="1"/>
      <dgm:spPr/>
      <dgm:t>
        <a:bodyPr/>
        <a:lstStyle/>
        <a:p>
          <a:r>
            <a:rPr lang="cs-CZ" sz="2000" dirty="0" smtClean="0"/>
            <a:t>KLÁVESNICE</a:t>
          </a:r>
          <a:endParaRPr lang="cs-CZ" sz="1100" dirty="0"/>
        </a:p>
      </dgm:t>
    </dgm:pt>
    <dgm:pt modelId="{903BA7F4-71FD-47D1-BFE9-39C08548A9F3}" type="parTrans" cxnId="{8D1755D9-5B3F-42E9-9B02-DC297DF9FDAB}">
      <dgm:prSet/>
      <dgm:spPr/>
      <dgm:t>
        <a:bodyPr/>
        <a:lstStyle/>
        <a:p>
          <a:endParaRPr lang="cs-CZ"/>
        </a:p>
      </dgm:t>
    </dgm:pt>
    <dgm:pt modelId="{A4703B25-1393-4858-A331-A80D8D7B8AE3}" type="sibTrans" cxnId="{8D1755D9-5B3F-42E9-9B02-DC297DF9FDAB}">
      <dgm:prSet/>
      <dgm:spPr/>
      <dgm:t>
        <a:bodyPr/>
        <a:lstStyle/>
        <a:p>
          <a:endParaRPr lang="cs-CZ"/>
        </a:p>
      </dgm:t>
    </dgm:pt>
    <dgm:pt modelId="{C04EC4E2-9A33-4D5E-B3F5-18453DB7592D}">
      <dgm:prSet custT="1"/>
      <dgm:spPr/>
      <dgm:t>
        <a:bodyPr/>
        <a:lstStyle/>
        <a:p>
          <a:r>
            <a:rPr lang="cs-CZ" sz="3200" dirty="0" smtClean="0"/>
            <a:t>MYŠ</a:t>
          </a:r>
          <a:endParaRPr lang="cs-CZ" sz="3000" dirty="0"/>
        </a:p>
      </dgm:t>
    </dgm:pt>
    <dgm:pt modelId="{C1DB8370-B7A3-482F-9CFD-73428EFBE08B}" type="parTrans" cxnId="{AAC12B1E-FA8A-4E9E-99D3-02A97AEC4A34}">
      <dgm:prSet/>
      <dgm:spPr/>
      <dgm:t>
        <a:bodyPr/>
        <a:lstStyle/>
        <a:p>
          <a:endParaRPr lang="cs-CZ"/>
        </a:p>
      </dgm:t>
    </dgm:pt>
    <dgm:pt modelId="{3B4C19BD-09A8-4C3D-84F8-2F9872B386AD}" type="sibTrans" cxnId="{AAC12B1E-FA8A-4E9E-99D3-02A97AEC4A34}">
      <dgm:prSet custAng="391697" custScaleX="95201" custScaleY="87607" custLinFactNeighborX="26171" custLinFactNeighborY="-61094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917A97EC-0448-490E-82A5-54D666B395F6}" type="pres">
      <dgm:prSet presAssocID="{3F6213B5-6CCB-4428-8AD5-9CA55CBDF4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10793E1-4936-4923-9C92-A2050E543F9C}" type="pres">
      <dgm:prSet presAssocID="{90DDC65D-2450-45B8-A19A-6E3A59AAAE49}" presName="composite" presStyleCnt="0"/>
      <dgm:spPr/>
    </dgm:pt>
    <dgm:pt modelId="{187F8FB9-B2EC-47A9-A80D-773D00481941}" type="pres">
      <dgm:prSet presAssocID="{90DDC65D-2450-45B8-A19A-6E3A59AAAE49}" presName="imgShp" presStyleLbl="fgImgPlace1" presStyleIdx="0" presStyleCnt="4" custScaleX="213463" custScaleY="202781" custLinFactX="-66613" custLinFactY="200000" custLinFactNeighborX="-100000" custLinFactNeighborY="2352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029E97-FE19-4A70-90FD-6B8FA2E57A05}" type="pres">
      <dgm:prSet presAssocID="{90DDC65D-2450-45B8-A19A-6E3A59AAAE49}" presName="txShp" presStyleLbl="node1" presStyleIdx="0" presStyleCnt="4" custScaleX="53472" custLinFactNeighborX="31544" custLinFactNeighborY="13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086D70-B7F8-4304-A0A2-CA65998C2FE2}" type="pres">
      <dgm:prSet presAssocID="{234BB8F1-4104-4C64-85A8-DA16A008EFBC}" presName="spacing" presStyleCnt="0"/>
      <dgm:spPr/>
    </dgm:pt>
    <dgm:pt modelId="{E40AB81F-FDAD-4477-9AD0-FDBEC2E59A2D}" type="pres">
      <dgm:prSet presAssocID="{FA8D1A64-5362-4EB7-857C-38525915B8D6}" presName="composite" presStyleCnt="0"/>
      <dgm:spPr/>
    </dgm:pt>
    <dgm:pt modelId="{60497E7D-A6F4-40DC-A1AA-FFD91431C2FE}" type="pres">
      <dgm:prSet presAssocID="{FA8D1A64-5362-4EB7-857C-38525915B8D6}" presName="imgShp" presStyleLbl="fgImgPlace1" presStyleIdx="1" presStyleCnt="4" custScaleX="225220" custScaleY="187181" custLinFactX="-72999" custLinFactY="-100000" custLinFactNeighborX="-100000" custLinFactNeighborY="-120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FD6CD3-4CCB-40BF-8319-2D8D6D9FBC3E}" type="pres">
      <dgm:prSet presAssocID="{FA8D1A64-5362-4EB7-857C-38525915B8D6}" presName="txShp" presStyleLbl="node1" presStyleIdx="1" presStyleCnt="4" custScaleX="54953" custScaleY="119648" custLinFactNeighborX="32311" custLinFactNeighborY="40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D6E9DB-2431-4837-93A8-036CC75E98CB}" type="pres">
      <dgm:prSet presAssocID="{781FFD91-453E-4248-89F7-D7CA3968E2A3}" presName="spacing" presStyleCnt="0"/>
      <dgm:spPr/>
    </dgm:pt>
    <dgm:pt modelId="{6F804723-6795-4B3F-A48F-4E290142C8AA}" type="pres">
      <dgm:prSet presAssocID="{FA217D5B-EAB9-4F88-99AD-B208B72DE527}" presName="composite" presStyleCnt="0"/>
      <dgm:spPr/>
    </dgm:pt>
    <dgm:pt modelId="{F642D845-CAF4-4D4A-AC67-77B766D23DBA}" type="pres">
      <dgm:prSet presAssocID="{FA217D5B-EAB9-4F88-99AD-B208B72DE527}" presName="imgShp" presStyleLbl="fgImgPlace1" presStyleIdx="2" presStyleCnt="4" custScaleX="220982" custScaleY="208516" custLinFactX="-60941" custLinFactY="100000" custLinFactNeighborX="-100000" custLinFactNeighborY="1013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E00389-4A98-4F53-8ABC-66C6697D6686}" type="pres">
      <dgm:prSet presAssocID="{FA217D5B-EAB9-4F88-99AD-B208B72DE527}" presName="txShp" presStyleLbl="node1" presStyleIdx="2" presStyleCnt="4" custScaleX="53135" custScaleY="119199" custLinFactNeighborX="31291" custLinFactNeighborY="-2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AA7DD1-CB6D-49FB-9D4C-2CD9E2B53FFB}" type="pres">
      <dgm:prSet presAssocID="{A4703B25-1393-4858-A331-A80D8D7B8AE3}" presName="spacing" presStyleCnt="0"/>
      <dgm:spPr/>
    </dgm:pt>
    <dgm:pt modelId="{9993280A-EC13-4306-B3C2-64482244845E}" type="pres">
      <dgm:prSet presAssocID="{C04EC4E2-9A33-4D5E-B3F5-18453DB7592D}" presName="composite" presStyleCnt="0"/>
      <dgm:spPr/>
    </dgm:pt>
    <dgm:pt modelId="{410EE3FD-3673-4C72-909E-9EFFF0AAE362}" type="pres">
      <dgm:prSet presAssocID="{C04EC4E2-9A33-4D5E-B3F5-18453DB7592D}" presName="imgShp" presStyleLbl="fgImgPlace1" presStyleIdx="3" presStyleCnt="4" custScaleX="203894" custScaleY="194261" custLinFactX="-65396" custLinFactY="-200000" custLinFactNeighborX="-100000" custLinFactNeighborY="-26463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DD4AD8C-4F58-4491-91EF-A6A2478AD075}" type="pres">
      <dgm:prSet presAssocID="{C04EC4E2-9A33-4D5E-B3F5-18453DB7592D}" presName="txShp" presStyleLbl="node1" presStyleIdx="3" presStyleCnt="4" custScaleX="55164" custLinFactNeighborX="33340" custLinFactNeighborY="-44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C12B1E-FA8A-4E9E-99D3-02A97AEC4A34}" srcId="{3F6213B5-6CCB-4428-8AD5-9CA55CBDF455}" destId="{C04EC4E2-9A33-4D5E-B3F5-18453DB7592D}" srcOrd="3" destOrd="0" parTransId="{C1DB8370-B7A3-482F-9CFD-73428EFBE08B}" sibTransId="{3B4C19BD-09A8-4C3D-84F8-2F9872B386AD}"/>
    <dgm:cxn modelId="{8D1755D9-5B3F-42E9-9B02-DC297DF9FDAB}" srcId="{3F6213B5-6CCB-4428-8AD5-9CA55CBDF455}" destId="{FA217D5B-EAB9-4F88-99AD-B208B72DE527}" srcOrd="2" destOrd="0" parTransId="{903BA7F4-71FD-47D1-BFE9-39C08548A9F3}" sibTransId="{A4703B25-1393-4858-A331-A80D8D7B8AE3}"/>
    <dgm:cxn modelId="{F7F78084-31B3-40A4-9D4A-1C071D49D84A}" type="presOf" srcId="{3F6213B5-6CCB-4428-8AD5-9CA55CBDF455}" destId="{917A97EC-0448-490E-82A5-54D666B395F6}" srcOrd="0" destOrd="0" presId="urn:microsoft.com/office/officeart/2005/8/layout/vList3"/>
    <dgm:cxn modelId="{81F8D07E-FFE9-460E-B620-D7D3CBE45714}" type="presOf" srcId="{FA8D1A64-5362-4EB7-857C-38525915B8D6}" destId="{54FD6CD3-4CCB-40BF-8319-2D8D6D9FBC3E}" srcOrd="0" destOrd="0" presId="urn:microsoft.com/office/officeart/2005/8/layout/vList3"/>
    <dgm:cxn modelId="{2A3D738B-2721-4082-901D-68031FC1D220}" type="presOf" srcId="{FA217D5B-EAB9-4F88-99AD-B208B72DE527}" destId="{E9E00389-4A98-4F53-8ABC-66C6697D6686}" srcOrd="0" destOrd="0" presId="urn:microsoft.com/office/officeart/2005/8/layout/vList3"/>
    <dgm:cxn modelId="{B723728B-1D9D-4308-AEE4-0F955259334C}" type="presOf" srcId="{90DDC65D-2450-45B8-A19A-6E3A59AAAE49}" destId="{96029E97-FE19-4A70-90FD-6B8FA2E57A05}" srcOrd="0" destOrd="0" presId="urn:microsoft.com/office/officeart/2005/8/layout/vList3"/>
    <dgm:cxn modelId="{F93A6D36-6736-4FD0-B287-F58D29868F5C}" srcId="{3F6213B5-6CCB-4428-8AD5-9CA55CBDF455}" destId="{90DDC65D-2450-45B8-A19A-6E3A59AAAE49}" srcOrd="0" destOrd="0" parTransId="{AD664A06-8975-4C9F-9DE7-EAB29CD81B31}" sibTransId="{234BB8F1-4104-4C64-85A8-DA16A008EFBC}"/>
    <dgm:cxn modelId="{5ABAD959-B2F6-40DC-A94B-6E1C2A818640}" srcId="{3F6213B5-6CCB-4428-8AD5-9CA55CBDF455}" destId="{FA8D1A64-5362-4EB7-857C-38525915B8D6}" srcOrd="1" destOrd="0" parTransId="{495DF517-0F39-4FB2-8E20-A058146D0F92}" sibTransId="{781FFD91-453E-4248-89F7-D7CA3968E2A3}"/>
    <dgm:cxn modelId="{FB019397-0D59-441D-A10C-D4451DF0D805}" type="presOf" srcId="{C04EC4E2-9A33-4D5E-B3F5-18453DB7592D}" destId="{BDD4AD8C-4F58-4491-91EF-A6A2478AD075}" srcOrd="0" destOrd="0" presId="urn:microsoft.com/office/officeart/2005/8/layout/vList3"/>
    <dgm:cxn modelId="{C5BBC286-935C-4E40-8BEA-CDD36B07A12F}" type="presParOf" srcId="{917A97EC-0448-490E-82A5-54D666B395F6}" destId="{710793E1-4936-4923-9C92-A2050E543F9C}" srcOrd="0" destOrd="0" presId="urn:microsoft.com/office/officeart/2005/8/layout/vList3"/>
    <dgm:cxn modelId="{4FBC6268-538E-4806-BB44-93C0733B0929}" type="presParOf" srcId="{710793E1-4936-4923-9C92-A2050E543F9C}" destId="{187F8FB9-B2EC-47A9-A80D-773D00481941}" srcOrd="0" destOrd="0" presId="urn:microsoft.com/office/officeart/2005/8/layout/vList3"/>
    <dgm:cxn modelId="{3A29DB7A-9B5B-4B74-B10E-F5773A104385}" type="presParOf" srcId="{710793E1-4936-4923-9C92-A2050E543F9C}" destId="{96029E97-FE19-4A70-90FD-6B8FA2E57A05}" srcOrd="1" destOrd="0" presId="urn:microsoft.com/office/officeart/2005/8/layout/vList3"/>
    <dgm:cxn modelId="{6D519ECD-6E29-4D06-BEFF-131F57DF2F6B}" type="presParOf" srcId="{917A97EC-0448-490E-82A5-54D666B395F6}" destId="{9A086D70-B7F8-4304-A0A2-CA65998C2FE2}" srcOrd="1" destOrd="0" presId="urn:microsoft.com/office/officeart/2005/8/layout/vList3"/>
    <dgm:cxn modelId="{8AD6DAB7-3B44-4319-80AF-6AA5BC1815C9}" type="presParOf" srcId="{917A97EC-0448-490E-82A5-54D666B395F6}" destId="{E40AB81F-FDAD-4477-9AD0-FDBEC2E59A2D}" srcOrd="2" destOrd="0" presId="urn:microsoft.com/office/officeart/2005/8/layout/vList3"/>
    <dgm:cxn modelId="{14D96644-DDF6-48E4-85D4-52AD83353B47}" type="presParOf" srcId="{E40AB81F-FDAD-4477-9AD0-FDBEC2E59A2D}" destId="{60497E7D-A6F4-40DC-A1AA-FFD91431C2FE}" srcOrd="0" destOrd="0" presId="urn:microsoft.com/office/officeart/2005/8/layout/vList3"/>
    <dgm:cxn modelId="{29898F69-DEBC-4491-9C32-978B5E61889E}" type="presParOf" srcId="{E40AB81F-FDAD-4477-9AD0-FDBEC2E59A2D}" destId="{54FD6CD3-4CCB-40BF-8319-2D8D6D9FBC3E}" srcOrd="1" destOrd="0" presId="urn:microsoft.com/office/officeart/2005/8/layout/vList3"/>
    <dgm:cxn modelId="{33597D42-29E6-4032-B10B-AB6225BD8D11}" type="presParOf" srcId="{917A97EC-0448-490E-82A5-54D666B395F6}" destId="{6BD6E9DB-2431-4837-93A8-036CC75E98CB}" srcOrd="3" destOrd="0" presId="urn:microsoft.com/office/officeart/2005/8/layout/vList3"/>
    <dgm:cxn modelId="{E8F96AA0-359C-4DE4-9BDE-F0F986B4B433}" type="presParOf" srcId="{917A97EC-0448-490E-82A5-54D666B395F6}" destId="{6F804723-6795-4B3F-A48F-4E290142C8AA}" srcOrd="4" destOrd="0" presId="urn:microsoft.com/office/officeart/2005/8/layout/vList3"/>
    <dgm:cxn modelId="{129A8AB9-6036-45D3-B282-840D9847F703}" type="presParOf" srcId="{6F804723-6795-4B3F-A48F-4E290142C8AA}" destId="{F642D845-CAF4-4D4A-AC67-77B766D23DBA}" srcOrd="0" destOrd="0" presId="urn:microsoft.com/office/officeart/2005/8/layout/vList3"/>
    <dgm:cxn modelId="{01A38298-C5EE-4866-B47E-8ED5D1F58CD7}" type="presParOf" srcId="{6F804723-6795-4B3F-A48F-4E290142C8AA}" destId="{E9E00389-4A98-4F53-8ABC-66C6697D6686}" srcOrd="1" destOrd="0" presId="urn:microsoft.com/office/officeart/2005/8/layout/vList3"/>
    <dgm:cxn modelId="{EB9026D3-F1F0-4DD2-845B-55B56F5848CA}" type="presParOf" srcId="{917A97EC-0448-490E-82A5-54D666B395F6}" destId="{A7AA7DD1-CB6D-49FB-9D4C-2CD9E2B53FFB}" srcOrd="5" destOrd="0" presId="urn:microsoft.com/office/officeart/2005/8/layout/vList3"/>
    <dgm:cxn modelId="{18305C9C-E28E-4489-890A-FB3C0FC4F83B}" type="presParOf" srcId="{917A97EC-0448-490E-82A5-54D666B395F6}" destId="{9993280A-EC13-4306-B3C2-64482244845E}" srcOrd="6" destOrd="0" presId="urn:microsoft.com/office/officeart/2005/8/layout/vList3"/>
    <dgm:cxn modelId="{0E271F73-3CE0-4F80-AEF9-DDE8BE20C8EC}" type="presParOf" srcId="{9993280A-EC13-4306-B3C2-64482244845E}" destId="{410EE3FD-3673-4C72-909E-9EFFF0AAE362}" srcOrd="0" destOrd="0" presId="urn:microsoft.com/office/officeart/2005/8/layout/vList3"/>
    <dgm:cxn modelId="{49475B69-B642-4480-88F2-D96490FFBE60}" type="presParOf" srcId="{9993280A-EC13-4306-B3C2-64482244845E}" destId="{BDD4AD8C-4F58-4491-91EF-A6A2478AD0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FEF70-AAB9-4053-8CCE-7AEDBFF8F66E}">
      <dsp:nvSpPr>
        <dsp:cNvPr id="0" name=""/>
        <dsp:cNvSpPr/>
      </dsp:nvSpPr>
      <dsp:spPr>
        <a:xfrm>
          <a:off x="3447568" y="0"/>
          <a:ext cx="1681795" cy="168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MONITOR</a:t>
          </a:r>
          <a:endParaRPr lang="cs-CZ" sz="1300" b="1" kern="1200" dirty="0"/>
        </a:p>
      </dsp:txBody>
      <dsp:txXfrm>
        <a:off x="3447568" y="0"/>
        <a:ext cx="1681795" cy="1681795"/>
      </dsp:txXfrm>
    </dsp:sp>
    <dsp:sp modelId="{00C97D6E-48F6-447F-A8FA-70DC5189B7CE}">
      <dsp:nvSpPr>
        <dsp:cNvPr id="0" name=""/>
        <dsp:cNvSpPr/>
      </dsp:nvSpPr>
      <dsp:spPr>
        <a:xfrm rot="2156084">
          <a:off x="5606602" y="1136084"/>
          <a:ext cx="990708" cy="497262"/>
        </a:xfrm>
        <a:prstGeom prst="leftRightArrow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b="1" kern="1200" dirty="0"/>
        </a:p>
      </dsp:txBody>
      <dsp:txXfrm rot="2156084">
        <a:off x="5606602" y="1136084"/>
        <a:ext cx="990708" cy="497262"/>
      </dsp:txXfrm>
    </dsp:sp>
    <dsp:sp modelId="{43F38D7A-C69D-416E-A0E9-C8BF50EC72F6}">
      <dsp:nvSpPr>
        <dsp:cNvPr id="0" name=""/>
        <dsp:cNvSpPr/>
      </dsp:nvSpPr>
      <dsp:spPr>
        <a:xfrm>
          <a:off x="6623189" y="1789840"/>
          <a:ext cx="1681795" cy="168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POČÍTAČOVÁ SKŘÍŇ</a:t>
          </a:r>
          <a:endParaRPr lang="cs-CZ" sz="1300" b="1" kern="1200" dirty="0"/>
        </a:p>
      </dsp:txBody>
      <dsp:txXfrm>
        <a:off x="6623189" y="1789840"/>
        <a:ext cx="1681795" cy="1681795"/>
      </dsp:txXfrm>
    </dsp:sp>
    <dsp:sp modelId="{57EA35CD-6CCF-4A94-8FFF-829E9B146F26}">
      <dsp:nvSpPr>
        <dsp:cNvPr id="0" name=""/>
        <dsp:cNvSpPr/>
      </dsp:nvSpPr>
      <dsp:spPr>
        <a:xfrm rot="8373955">
          <a:off x="5639221" y="3491468"/>
          <a:ext cx="1035565" cy="508313"/>
        </a:xfrm>
        <a:prstGeom prst="leftRightArrow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b="1" kern="1200" dirty="0"/>
        </a:p>
      </dsp:txBody>
      <dsp:txXfrm rot="8373955">
        <a:off x="5639221" y="3491468"/>
        <a:ext cx="1035565" cy="508313"/>
      </dsp:txXfrm>
    </dsp:sp>
    <dsp:sp modelId="{8FBEC1E5-7D97-4ECA-8E1F-B196F204BCC2}">
      <dsp:nvSpPr>
        <dsp:cNvPr id="0" name=""/>
        <dsp:cNvSpPr/>
      </dsp:nvSpPr>
      <dsp:spPr>
        <a:xfrm>
          <a:off x="3675334" y="3445076"/>
          <a:ext cx="1681795" cy="168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KLÁVESNICE</a:t>
          </a:r>
          <a:endParaRPr lang="cs-CZ" sz="1300" b="1" kern="1200" dirty="0"/>
        </a:p>
      </dsp:txBody>
      <dsp:txXfrm>
        <a:off x="3675334" y="3445076"/>
        <a:ext cx="1681795" cy="1681795"/>
      </dsp:txXfrm>
    </dsp:sp>
    <dsp:sp modelId="{5CF49330-B929-4A7C-9585-4CEBFC82A815}">
      <dsp:nvSpPr>
        <dsp:cNvPr id="0" name=""/>
        <dsp:cNvSpPr/>
      </dsp:nvSpPr>
      <dsp:spPr>
        <a:xfrm rot="12462044">
          <a:off x="2212683" y="3666282"/>
          <a:ext cx="995870" cy="567605"/>
        </a:xfrm>
        <a:prstGeom prst="leftRightArrow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b="1" kern="1200" dirty="0"/>
        </a:p>
      </dsp:txBody>
      <dsp:txXfrm rot="12462044">
        <a:off x="2212683" y="3666282"/>
        <a:ext cx="995870" cy="567605"/>
      </dsp:txXfrm>
    </dsp:sp>
    <dsp:sp modelId="{05B477B9-7C44-4610-93C6-CA9B56D74E8D}">
      <dsp:nvSpPr>
        <dsp:cNvPr id="0" name=""/>
        <dsp:cNvSpPr/>
      </dsp:nvSpPr>
      <dsp:spPr>
        <a:xfrm>
          <a:off x="522649" y="1789827"/>
          <a:ext cx="1681795" cy="1681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MYŠ</a:t>
          </a:r>
          <a:endParaRPr lang="cs-CZ" sz="1300" b="1" kern="1200" dirty="0"/>
        </a:p>
      </dsp:txBody>
      <dsp:txXfrm>
        <a:off x="522649" y="1789827"/>
        <a:ext cx="1681795" cy="1681795"/>
      </dsp:txXfrm>
    </dsp:sp>
    <dsp:sp modelId="{06F8393F-2D62-42BC-B9B1-AE46FEF62F5B}">
      <dsp:nvSpPr>
        <dsp:cNvPr id="0" name=""/>
        <dsp:cNvSpPr/>
      </dsp:nvSpPr>
      <dsp:spPr>
        <a:xfrm rot="19712192">
          <a:off x="2223601" y="1113568"/>
          <a:ext cx="926064" cy="567605"/>
        </a:xfrm>
        <a:prstGeom prst="leftRightArrow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b="1" kern="1200" dirty="0"/>
        </a:p>
      </dsp:txBody>
      <dsp:txXfrm rot="19712192">
        <a:off x="2223601" y="1113568"/>
        <a:ext cx="926064" cy="5676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11BCC-0DA4-4E37-9ACB-FAF9ABE42989}">
      <dsp:nvSpPr>
        <dsp:cNvPr id="0" name=""/>
        <dsp:cNvSpPr/>
      </dsp:nvSpPr>
      <dsp:spPr>
        <a:xfrm>
          <a:off x="3491894" y="3068963"/>
          <a:ext cx="2210097" cy="221009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3491894" y="3068963"/>
        <a:ext cx="2210097" cy="2210097"/>
      </dsp:txXfrm>
    </dsp:sp>
    <dsp:sp modelId="{0A34EF73-73DB-4DD6-A115-E3A500411CE2}">
      <dsp:nvSpPr>
        <dsp:cNvPr id="0" name=""/>
        <dsp:cNvSpPr/>
      </dsp:nvSpPr>
      <dsp:spPr>
        <a:xfrm rot="15878300">
          <a:off x="4222981" y="2276849"/>
          <a:ext cx="462339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 dirty="0"/>
        </a:p>
      </dsp:txBody>
      <dsp:txXfrm rot="15878300">
        <a:off x="4222981" y="2276849"/>
        <a:ext cx="462339" cy="751433"/>
      </dsp:txXfrm>
    </dsp:sp>
    <dsp:sp modelId="{2BB66CAC-0877-4425-98AE-6FED5381EA18}">
      <dsp:nvSpPr>
        <dsp:cNvPr id="0" name=""/>
        <dsp:cNvSpPr/>
      </dsp:nvSpPr>
      <dsp:spPr>
        <a:xfrm>
          <a:off x="3203864" y="14"/>
          <a:ext cx="2210097" cy="221009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3203864" y="14"/>
        <a:ext cx="2210097" cy="2210097"/>
      </dsp:txXfrm>
    </dsp:sp>
    <dsp:sp modelId="{3587685F-701C-4C52-B7CC-23BC01759E90}">
      <dsp:nvSpPr>
        <dsp:cNvPr id="0" name=""/>
        <dsp:cNvSpPr/>
      </dsp:nvSpPr>
      <dsp:spPr>
        <a:xfrm rot="1045316">
          <a:off x="5927634" y="4332072"/>
          <a:ext cx="740618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 dirty="0"/>
        </a:p>
      </dsp:txBody>
      <dsp:txXfrm rot="1045316">
        <a:off x="5927634" y="4332072"/>
        <a:ext cx="740618" cy="751433"/>
      </dsp:txXfrm>
    </dsp:sp>
    <dsp:sp modelId="{DB93EBFB-874A-4025-863A-1BA63A9B7B5D}">
      <dsp:nvSpPr>
        <dsp:cNvPr id="0" name=""/>
        <dsp:cNvSpPr/>
      </dsp:nvSpPr>
      <dsp:spPr>
        <a:xfrm>
          <a:off x="6933894" y="4149068"/>
          <a:ext cx="2210097" cy="221009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933894" y="4149068"/>
        <a:ext cx="2210097" cy="2210097"/>
      </dsp:txXfrm>
    </dsp:sp>
    <dsp:sp modelId="{8D9BCC13-B6F0-4F90-812B-77966BC2F2BD}">
      <dsp:nvSpPr>
        <dsp:cNvPr id="0" name=""/>
        <dsp:cNvSpPr/>
      </dsp:nvSpPr>
      <dsp:spPr>
        <a:xfrm rot="9390096">
          <a:off x="2588544" y="4509992"/>
          <a:ext cx="742969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 dirty="0"/>
        </a:p>
      </dsp:txBody>
      <dsp:txXfrm rot="9390096">
        <a:off x="2588544" y="4509992"/>
        <a:ext cx="742969" cy="751433"/>
      </dsp:txXfrm>
    </dsp:sp>
    <dsp:sp modelId="{3BFAF314-9AF3-4D14-A3E7-05769E49F8F3}">
      <dsp:nvSpPr>
        <dsp:cNvPr id="0" name=""/>
        <dsp:cNvSpPr/>
      </dsp:nvSpPr>
      <dsp:spPr>
        <a:xfrm>
          <a:off x="179499" y="4509124"/>
          <a:ext cx="2210097" cy="221009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79499" y="4509124"/>
        <a:ext cx="2210097" cy="22100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29E97-FE19-4A70-90FD-6B8FA2E57A05}">
      <dsp:nvSpPr>
        <dsp:cNvPr id="0" name=""/>
        <dsp:cNvSpPr/>
      </dsp:nvSpPr>
      <dsp:spPr>
        <a:xfrm rot="10800000">
          <a:off x="5057901" y="324367"/>
          <a:ext cx="2790970" cy="611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7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MONITOR</a:t>
          </a:r>
          <a:endParaRPr lang="cs-CZ" sz="1100" kern="1200" dirty="0"/>
        </a:p>
      </dsp:txBody>
      <dsp:txXfrm rot="10800000">
        <a:off x="5057901" y="324367"/>
        <a:ext cx="2790970" cy="611765"/>
      </dsp:txXfrm>
    </dsp:sp>
    <dsp:sp modelId="{187F8FB9-B2EC-47A9-A80D-773D00481941}">
      <dsp:nvSpPr>
        <dsp:cNvPr id="0" name=""/>
        <dsp:cNvSpPr/>
      </dsp:nvSpPr>
      <dsp:spPr>
        <a:xfrm>
          <a:off x="576064" y="2664293"/>
          <a:ext cx="1305893" cy="1240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D6CD3-4CCB-40BF-8319-2D8D6D9FBC3E}">
      <dsp:nvSpPr>
        <dsp:cNvPr id="0" name=""/>
        <dsp:cNvSpPr/>
      </dsp:nvSpPr>
      <dsp:spPr>
        <a:xfrm rot="10800000">
          <a:off x="4980600" y="1656185"/>
          <a:ext cx="2868271" cy="7319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POČÍTAČOVÁ</a:t>
          </a:r>
          <a:r>
            <a:rPr lang="cs-CZ" sz="2400" kern="1200" dirty="0" smtClean="0"/>
            <a:t> SKŘÍŇ</a:t>
          </a:r>
          <a:endParaRPr lang="cs-CZ" sz="2400" kern="1200" dirty="0"/>
        </a:p>
      </dsp:txBody>
      <dsp:txXfrm rot="10800000">
        <a:off x="4980600" y="1656185"/>
        <a:ext cx="2868271" cy="731965"/>
      </dsp:txXfrm>
    </dsp:sp>
    <dsp:sp modelId="{60497E7D-A6F4-40DC-A1AA-FFD91431C2FE}">
      <dsp:nvSpPr>
        <dsp:cNvPr id="0" name=""/>
        <dsp:cNvSpPr/>
      </dsp:nvSpPr>
      <dsp:spPr>
        <a:xfrm>
          <a:off x="499690" y="75092"/>
          <a:ext cx="1377818" cy="11451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00389-4A98-4F53-8ABC-66C6697D6686}">
      <dsp:nvSpPr>
        <dsp:cNvPr id="0" name=""/>
        <dsp:cNvSpPr/>
      </dsp:nvSpPr>
      <dsp:spPr>
        <a:xfrm rot="10800000">
          <a:off x="5075490" y="3024336"/>
          <a:ext cx="2773381" cy="729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KLÁVESNICE</a:t>
          </a:r>
          <a:endParaRPr lang="cs-CZ" sz="1100" kern="1200" dirty="0"/>
        </a:p>
      </dsp:txBody>
      <dsp:txXfrm rot="10800000">
        <a:off x="5075490" y="3024336"/>
        <a:ext cx="2773381" cy="729218"/>
      </dsp:txXfrm>
    </dsp:sp>
    <dsp:sp modelId="{F642D845-CAF4-4D4A-AC67-77B766D23DBA}">
      <dsp:nvSpPr>
        <dsp:cNvPr id="0" name=""/>
        <dsp:cNvSpPr/>
      </dsp:nvSpPr>
      <dsp:spPr>
        <a:xfrm>
          <a:off x="603661" y="3984327"/>
          <a:ext cx="1351891" cy="12756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4AD8C-4F58-4491-91EF-A6A2478AD075}">
      <dsp:nvSpPr>
        <dsp:cNvPr id="0" name=""/>
        <dsp:cNvSpPr/>
      </dsp:nvSpPr>
      <dsp:spPr>
        <a:xfrm rot="10800000">
          <a:off x="4969587" y="4471496"/>
          <a:ext cx="2879284" cy="611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72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MYŠ</a:t>
          </a:r>
          <a:endParaRPr lang="cs-CZ" sz="3000" kern="1200" dirty="0"/>
        </a:p>
      </dsp:txBody>
      <dsp:txXfrm rot="10800000">
        <a:off x="4969587" y="4471496"/>
        <a:ext cx="2879284" cy="611765"/>
      </dsp:txXfrm>
    </dsp:sp>
    <dsp:sp modelId="{410EE3FD-3673-4C72-909E-9EFFF0AAE362}">
      <dsp:nvSpPr>
        <dsp:cNvPr id="0" name=""/>
        <dsp:cNvSpPr/>
      </dsp:nvSpPr>
      <dsp:spPr>
        <a:xfrm>
          <a:off x="576065" y="1368153"/>
          <a:ext cx="1247353" cy="11884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72CB-80A0-4287-9182-67D800E8BB2B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DCCF6-F564-487F-80E1-E4D21D782F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A2C3-B55C-4F15-8382-F58AE816EAA2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53D9E-9794-44F6-98B5-E89D27C5E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desktop-computer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desktop-computer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desktop-computer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1285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clker.com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clipart</a:t>
            </a:r>
            <a:r>
              <a:rPr lang="cs-CZ" dirty="0" smtClean="0">
                <a:hlinkClick r:id="rId3"/>
              </a:rPr>
              <a:t>-desktop-</a:t>
            </a:r>
            <a:r>
              <a:rPr lang="cs-CZ" dirty="0" err="1" smtClean="0">
                <a:hlinkClick r:id="rId3"/>
              </a:rPr>
              <a:t>computer.html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clker.com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clipart</a:t>
            </a:r>
            <a:r>
              <a:rPr lang="cs-CZ" dirty="0" smtClean="0">
                <a:hlinkClick r:id="rId3"/>
              </a:rPr>
              <a:t>-desktop-</a:t>
            </a:r>
            <a:r>
              <a:rPr lang="cs-CZ" dirty="0" err="1" smtClean="0">
                <a:hlinkClick r:id="rId3"/>
              </a:rPr>
              <a:t>computer.html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clker.com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clipart</a:t>
            </a:r>
            <a:r>
              <a:rPr lang="cs-CZ" dirty="0" smtClean="0">
                <a:hlinkClick r:id="rId3"/>
              </a:rPr>
              <a:t>-desktop-</a:t>
            </a:r>
            <a:r>
              <a:rPr lang="cs-CZ" dirty="0" err="1" smtClean="0">
                <a:hlinkClick r:id="rId3"/>
              </a:rPr>
              <a:t>computer.html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r>
              <a:rPr lang="cs-CZ" dirty="0" smtClean="0"/>
              <a:t>1. notebook, 2. digitální diář,</a:t>
            </a:r>
            <a:r>
              <a:rPr lang="cs-CZ" baseline="0" dirty="0" smtClean="0"/>
              <a:t> 3. digitální diář 4. náramkový počítač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Kliparty v Microsoft Office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clker.com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clipart</a:t>
            </a:r>
            <a:r>
              <a:rPr lang="cs-CZ" dirty="0" smtClean="0">
                <a:hlinkClick r:id="rId3"/>
              </a:rPr>
              <a:t>-11285.html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3D9E-9794-44F6-98B5-E89D27C5E88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desktop-computer.html" TargetMode="External"/><Relationship Id="rId2" Type="http://schemas.openxmlformats.org/officeDocument/2006/relationships/hyperlink" Target="http://www.clker.com/clipart-11285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620688"/>
            <a:ext cx="6926128" cy="5183925"/>
            <a:chOff x="1187625" y="836711"/>
            <a:chExt cx="6926128" cy="5183925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4330812" y="1844497"/>
              <a:ext cx="2558800" cy="311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14024"/>
                  </a:moveTo>
                  <a:lnTo>
                    <a:pt x="25588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6300193" y="836711"/>
              <a:ext cx="1741552" cy="1079469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vstupní zařízení</a:t>
              </a:r>
              <a:endParaRPr lang="cs-CZ" sz="2400" kern="1200" dirty="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330812" y="4058933"/>
              <a:ext cx="3219936" cy="8995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9589"/>
                  </a:moveTo>
                  <a:lnTo>
                    <a:pt x="321993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6300193" y="2924943"/>
              <a:ext cx="1741552" cy="1151477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hardware</a:t>
              </a:r>
              <a:endParaRPr lang="cs-CZ" sz="21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30812" y="4958522"/>
              <a:ext cx="3206881" cy="702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06881" y="7023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6372201" y="4869159"/>
              <a:ext cx="1741552" cy="1151477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Umožňuje</a:t>
              </a:r>
              <a:r>
                <a:rPr lang="cs-CZ" sz="1600" dirty="0" smtClean="0"/>
                <a:t> pohybovat kurzorem myši a vyvolávat události stiskem tlačítka</a:t>
              </a:r>
              <a:endParaRPr lang="cs-CZ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7856" y="836712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Jiné možnosti </a:t>
            </a:r>
          </a:p>
          <a:p>
            <a:pPr algn="ctr"/>
            <a:r>
              <a:rPr lang="cs-CZ" dirty="0" smtClean="0"/>
              <a:t>počítačů</a:t>
            </a:r>
            <a:endParaRPr lang="cs-CZ" dirty="0"/>
          </a:p>
        </p:txBody>
      </p:sp>
      <p:pic>
        <p:nvPicPr>
          <p:cNvPr id="6153" name="Picture 9" descr="C:\Users\Zdeňka\AppData\Local\Microsoft\Windows\Temporary Internet Files\Content.IE5\8O37P53K\MC900433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C:\Users\Zdeňka\AppData\Local\Microsoft\Windows\Temporary Internet Files\Content.IE5\AY74N09F\MC90043392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17032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5" name="Picture 11" descr="C:\Users\Zdeňka\AppData\Local\Microsoft\Windows\Temporary Internet Files\Content.IE5\KT7PC8HN\MC90043384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764704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0" name="Picture 16" descr="C:\Users\Zdeňka\AppData\Local\Microsoft\Windows\Temporary Internet Files\Content.IE5\WY0KJ254\MC9002506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17032"/>
            <a:ext cx="255200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836712"/>
            <a:ext cx="6926128" cy="4967901"/>
            <a:chOff x="1187625" y="1052735"/>
            <a:chExt cx="6926128" cy="4967901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687015" y="1913388"/>
              <a:ext cx="4025555" cy="3024335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6660233" y="105273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výstupní zařízení</a:t>
              </a:r>
              <a:endParaRPr lang="cs-CZ" sz="2100" kern="12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660233" y="321297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vstupní zařízení </a:t>
              </a:r>
              <a:endParaRPr lang="cs-CZ" sz="21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660233" y="5013175"/>
              <a:ext cx="1453520" cy="1007461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i="1" dirty="0" smtClean="0"/>
                <a:t>zařízení, které zobrazuje informace přijaté z počítače</a:t>
              </a:r>
              <a:endParaRPr lang="cs-CZ" sz="2400" kern="1200" dirty="0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827584" y="4766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Označ správné řešení.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836712"/>
            <a:ext cx="6926128" cy="4967901"/>
            <a:chOff x="1187625" y="1052735"/>
            <a:chExt cx="6926128" cy="4967901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6660233" y="105273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dirty="0" smtClean="0"/>
                <a:t>software</a:t>
              </a:r>
              <a:endParaRPr lang="cs-CZ" sz="2100" kern="12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660233" y="321297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hardware</a:t>
              </a:r>
              <a:endParaRPr lang="cs-CZ" sz="21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732241" y="5157191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 smtClean="0"/>
                <a:t>umožňuje ruční vstup informací</a:t>
              </a: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827584" y="4766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Označ správné řešení.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836712"/>
            <a:ext cx="6926128" cy="4967901"/>
            <a:chOff x="1187625" y="1052735"/>
            <a:chExt cx="6926128" cy="4967901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6660233" y="105273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dirty="0" smtClean="0"/>
                <a:t>v</a:t>
              </a:r>
              <a:r>
                <a:rPr lang="cs-CZ" sz="2100" kern="1200" dirty="0" smtClean="0"/>
                <a:t>lastní počítač</a:t>
              </a:r>
              <a:endParaRPr lang="cs-CZ" sz="2100" kern="12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588225" y="3212975"/>
              <a:ext cx="1453520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dirty="0" smtClean="0"/>
                <a:t>p</a:t>
              </a:r>
              <a:r>
                <a:rPr lang="cs-CZ" sz="2100" kern="1200" dirty="0" smtClean="0"/>
                <a:t>očítačová skříň</a:t>
              </a:r>
              <a:endParaRPr lang="cs-CZ" sz="21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732241" y="5157191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hardware</a:t>
              </a:r>
              <a:endParaRPr lang="cs-CZ" sz="2100" kern="1200" dirty="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827584" y="4766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Označ správné řešení.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779820" y="836712"/>
            <a:ext cx="7405940" cy="4967901"/>
            <a:chOff x="707813" y="1052735"/>
            <a:chExt cx="7405940" cy="4967901"/>
          </a:xfrm>
        </p:grpSpPr>
        <p:sp>
          <p:nvSpPr>
            <p:cNvPr id="5" name="Volný tvar 4"/>
            <p:cNvSpPr/>
            <p:nvPr/>
          </p:nvSpPr>
          <p:spPr>
            <a:xfrm>
              <a:off x="707813" y="1892587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6660233" y="105273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výstupní zařízení</a:t>
              </a:r>
              <a:endParaRPr lang="cs-CZ" sz="2100" kern="12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660233" y="3212975"/>
              <a:ext cx="1381512" cy="863445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hardware</a:t>
              </a:r>
              <a:endParaRPr lang="cs-CZ" sz="21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732241" y="4941167"/>
              <a:ext cx="1381512" cy="1079469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kern="1200" dirty="0" smtClean="0"/>
                <a:t>Umožňuje rychlejší ovládání programů</a:t>
              </a:r>
              <a:endParaRPr lang="cs-CZ" kern="1200" dirty="0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827584" y="47667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Označ správné řešení.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7647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tato sestava funkční?</a:t>
            </a:r>
            <a:endParaRPr lang="cs-CZ" dirty="0"/>
          </a:p>
        </p:txBody>
      </p:sp>
      <p:pic>
        <p:nvPicPr>
          <p:cNvPr id="17411" name="Picture 3" descr="C:\Users\Zdeňka\AppData\Local\Microsoft\Windows\Temporary Internet Files\Content.IE5\8O37P53K\MC9004413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38884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ětiúhelník 11">
            <a:hlinkClick r:id="rId4" action="ppaction://hlinksldjump"/>
          </p:cNvPr>
          <p:cNvSpPr/>
          <p:nvPr/>
        </p:nvSpPr>
        <p:spPr>
          <a:xfrm>
            <a:off x="75557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ANO</a:t>
            </a:r>
            <a:endParaRPr lang="cs-CZ" dirty="0"/>
          </a:p>
        </p:txBody>
      </p:sp>
      <p:sp>
        <p:nvSpPr>
          <p:cNvPr id="13" name="Pětiúhelník 12">
            <a:hlinkClick r:id="rId5" action="ppaction://hlinksldjump"/>
          </p:cNvPr>
          <p:cNvSpPr/>
          <p:nvPr/>
        </p:nvSpPr>
        <p:spPr>
          <a:xfrm>
            <a:off x="219573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Zdeňka\AppData\Local\Microsoft\Windows\Temporary Internet Files\Content.IE5\8O37P53K\MC9004413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28800"/>
            <a:ext cx="38884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1115616" y="227687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!!! NE !!!</a:t>
            </a:r>
          </a:p>
          <a:p>
            <a:pPr algn="ctr"/>
            <a:r>
              <a:rPr lang="cs-CZ" sz="7200" dirty="0" smtClean="0">
                <a:solidFill>
                  <a:srgbClr val="FF0000"/>
                </a:solidFill>
                <a:sym typeface="Wingdings"/>
              </a:rPr>
              <a:t>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5" name="Tlačítko akce: Zpět nebo Předchozí 4">
            <a:hlinkClick r:id="" action="ppaction://hlinkshowjump?jump=previousslide" highlightClick="1"/>
          </p:cNvPr>
          <p:cNvSpPr/>
          <p:nvPr/>
        </p:nvSpPr>
        <p:spPr>
          <a:xfrm>
            <a:off x="7740352" y="6021288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Zdeňka\AppData\Local\Microsoft\Windows\Temporary Internet Files\Content.IE5\8O37P53K\MC9004413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38884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Pětiúhelník 12"/>
          <p:cNvSpPr/>
          <p:nvPr/>
        </p:nvSpPr>
        <p:spPr>
          <a:xfrm>
            <a:off x="219573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7" name="Pěticípá hvězda 6"/>
          <p:cNvSpPr/>
          <p:nvPr/>
        </p:nvSpPr>
        <p:spPr>
          <a:xfrm>
            <a:off x="6948264" y="3789040"/>
            <a:ext cx="1800200" cy="17008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1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7524328" y="6093296"/>
            <a:ext cx="115212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7647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tato sestava funkční?</a:t>
            </a:r>
            <a:endParaRPr lang="cs-CZ" dirty="0"/>
          </a:p>
        </p:txBody>
      </p:sp>
      <p:sp>
        <p:nvSpPr>
          <p:cNvPr id="12" name="Pětiúhelník 11">
            <a:hlinkClick r:id="rId3" action="ppaction://hlinksldjump"/>
          </p:cNvPr>
          <p:cNvSpPr/>
          <p:nvPr/>
        </p:nvSpPr>
        <p:spPr>
          <a:xfrm>
            <a:off x="75557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ANO</a:t>
            </a:r>
            <a:endParaRPr lang="cs-CZ" dirty="0"/>
          </a:p>
        </p:txBody>
      </p:sp>
      <p:sp>
        <p:nvSpPr>
          <p:cNvPr id="13" name="Pětiúhelník 12">
            <a:hlinkClick r:id="rId4" action="ppaction://hlinksldjump"/>
          </p:cNvPr>
          <p:cNvSpPr/>
          <p:nvPr/>
        </p:nvSpPr>
        <p:spPr>
          <a:xfrm>
            <a:off x="219573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34820" name="Picture 4" descr="Stolní počítač Klip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5368603" cy="402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Počítač a jeho části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sestava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lní počítač K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5368603" cy="402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1115616" y="227687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!!! ANO !!!</a:t>
            </a:r>
          </a:p>
          <a:p>
            <a:pPr algn="ctr"/>
            <a:r>
              <a:rPr lang="cs-CZ" sz="7200" dirty="0" smtClean="0">
                <a:solidFill>
                  <a:srgbClr val="FF0000"/>
                </a:solidFill>
                <a:sym typeface="Wingdings"/>
              </a:rPr>
              <a:t>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7740352" y="6021288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ětiúhelník 12"/>
          <p:cNvSpPr/>
          <p:nvPr/>
        </p:nvSpPr>
        <p:spPr>
          <a:xfrm>
            <a:off x="755576" y="6373368"/>
            <a:ext cx="978408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ANO</a:t>
            </a:r>
            <a:endParaRPr lang="cs-CZ" dirty="0"/>
          </a:p>
        </p:txBody>
      </p:sp>
      <p:sp>
        <p:nvSpPr>
          <p:cNvPr id="7" name="Pěticípá hvězda 6"/>
          <p:cNvSpPr/>
          <p:nvPr/>
        </p:nvSpPr>
        <p:spPr>
          <a:xfrm>
            <a:off x="7236296" y="3789040"/>
            <a:ext cx="1800200" cy="17008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1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6" name="Picture 4" descr="Stolní počítač K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368603" cy="402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452320" y="6021288"/>
            <a:ext cx="115212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2"/>
          <p:cNvSpPr/>
          <p:nvPr/>
        </p:nvSpPr>
        <p:spPr>
          <a:xfrm rot="16200000">
            <a:off x="2447765" y="1016731"/>
            <a:ext cx="4824534" cy="5040560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/>
              <a:t>Obrázky použité v prezentaci jsou dostupné pod licencí Microsoft Office 2010 na Office.</a:t>
            </a:r>
            <a:r>
              <a:rPr lang="cs-CZ" sz="1200" dirty="0" err="1" smtClean="0"/>
              <a:t>com</a:t>
            </a:r>
            <a:endParaRPr lang="cs-CZ" sz="1200" dirty="0" smtClean="0"/>
          </a:p>
          <a:p>
            <a:r>
              <a:rPr lang="cs-CZ" sz="1200" dirty="0" smtClean="0"/>
              <a:t>[cit. 2011-12-10]. Dostupný pod licencí public </a:t>
            </a:r>
            <a:r>
              <a:rPr lang="cs-CZ" sz="1200" dirty="0" err="1" smtClean="0"/>
              <a:t>domain</a:t>
            </a:r>
            <a:r>
              <a:rPr lang="cs-CZ" sz="1200" dirty="0" smtClean="0"/>
              <a:t> na </a:t>
            </a: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clker.com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clipart</a:t>
            </a:r>
            <a:r>
              <a:rPr lang="cs-CZ" sz="1200" dirty="0" smtClean="0">
                <a:hlinkClick r:id="rId2"/>
              </a:rPr>
              <a:t>-11285.html</a:t>
            </a:r>
            <a:endParaRPr lang="cs-CZ" sz="1200" dirty="0" smtClean="0"/>
          </a:p>
          <a:p>
            <a:r>
              <a:rPr lang="cs-CZ" sz="1200" dirty="0" smtClean="0"/>
              <a:t>[cit. 2011-12-10]. Dostupný pod licencí public </a:t>
            </a:r>
            <a:r>
              <a:rPr lang="cs-CZ" sz="1200" dirty="0" err="1" smtClean="0"/>
              <a:t>domain</a:t>
            </a:r>
            <a:r>
              <a:rPr lang="cs-CZ" sz="1200" dirty="0" smtClean="0"/>
              <a:t> na </a:t>
            </a:r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clker.com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clipart</a:t>
            </a:r>
            <a:r>
              <a:rPr lang="cs-CZ" sz="1200" dirty="0" smtClean="0">
                <a:hlinkClick r:id="rId3"/>
              </a:rPr>
              <a:t>-desktop-</a:t>
            </a:r>
            <a:r>
              <a:rPr lang="cs-CZ" sz="1200" dirty="0" err="1" smtClean="0">
                <a:hlinkClick r:id="rId3"/>
              </a:rPr>
              <a:t>computer.html</a:t>
            </a:r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252538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Název projektu : Objevujeme svět kolem nás</a:t>
            </a:r>
            <a:br>
              <a:rPr lang="cs-CZ" sz="3200" dirty="0" smtClean="0"/>
            </a:br>
            <a:r>
              <a:rPr lang="cs-CZ" sz="3200" dirty="0" err="1" smtClean="0"/>
              <a:t>Reg</a:t>
            </a:r>
            <a:r>
              <a:rPr lang="cs-CZ" sz="3200" dirty="0" smtClean="0"/>
              <a:t>. číslo projektu: CZ.1.07/1.4.00/21.2040</a:t>
            </a:r>
            <a:br>
              <a:rPr lang="cs-CZ" sz="3200" dirty="0" smtClean="0"/>
            </a:br>
            <a:endParaRPr lang="cs-CZ" sz="3200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288" y="2674938"/>
            <a:ext cx="8569200" cy="3451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Autor : Mgr. Zdeňka Švecová </a:t>
            </a:r>
            <a:endParaRPr lang="cs-CZ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O</a:t>
            </a:r>
            <a:r>
              <a:rPr lang="cs-CZ" sz="2400" dirty="0" smtClean="0"/>
              <a:t>bdobí vytvoření výukového materiálu: listopad 2011 </a:t>
            </a:r>
            <a:endParaRPr lang="cs-CZ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V</a:t>
            </a:r>
            <a:r>
              <a:rPr lang="cs-CZ" sz="2400" dirty="0" smtClean="0"/>
              <a:t>zdělávací obor: Informatika pro 1. stupeň ZŠ – hardware, software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Anotace: Prezentace je zaměřena na poznávání částí PC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Očekávaný </a:t>
            </a:r>
            <a:r>
              <a:rPr lang="cs-CZ" sz="2400" dirty="0" smtClean="0"/>
              <a:t>výstup :  Poznává a jmenuje základní části počítače.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sestava počítače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ousměrná vodorovná šipka 4"/>
          <p:cNvSpPr/>
          <p:nvPr/>
        </p:nvSpPr>
        <p:spPr>
          <a:xfrm>
            <a:off x="4211960" y="3817640"/>
            <a:ext cx="1368152" cy="50405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11BCC-0DA4-4E37-9ACB-FAF9ABE4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5211BCC-0DA4-4E37-9ACB-FAF9ABE4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5211BCC-0DA4-4E37-9ACB-FAF9ABE4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4EF73-73DB-4DD6-A115-E3A50041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A34EF73-73DB-4DD6-A115-E3A50041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A34EF73-73DB-4DD6-A115-E3A500411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66CAC-0877-4425-98AE-6FED5381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BB66CAC-0877-4425-98AE-6FED5381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BB66CAC-0877-4425-98AE-6FED5381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87685F-701C-4C52-B7CC-23BC0175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587685F-701C-4C52-B7CC-23BC0175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587685F-701C-4C52-B7CC-23BC0175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93EBFB-874A-4025-863A-1BA63A9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B93EBFB-874A-4025-863A-1BA63A9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B93EBFB-874A-4025-863A-1BA63A9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BCC13-B6F0-4F90-812B-77966BC2F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D9BCC13-B6F0-4F90-812B-77966BC2F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D9BCC13-B6F0-4F90-812B-77966BC2F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AF314-9AF3-4D14-A3E7-05769E49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3BFAF314-9AF3-4D14-A3E7-05769E49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BFAF314-9AF3-4D14-A3E7-05769E49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344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Přiřaď slova k obrázkům:</a:t>
            </a:r>
            <a:endParaRPr lang="cs-CZ" sz="2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1560" y="1052736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deňka\AppData\Local\Microsoft\Windows\Temporary Internet Files\Content.IE5\KT7PC8HN\MC9004413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4104456" cy="4104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6" name="TextovéPole 5"/>
          <p:cNvSpPr txBox="1"/>
          <p:nvPr/>
        </p:nvSpPr>
        <p:spPr>
          <a:xfrm>
            <a:off x="89959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Základní počítačová sestava</a:t>
            </a:r>
            <a:endParaRPr lang="cs-CZ" dirty="0"/>
          </a:p>
        </p:txBody>
      </p:sp>
      <p:sp>
        <p:nvSpPr>
          <p:cNvPr id="12" name="Elipsa 4"/>
          <p:cNvSpPr/>
          <p:nvPr/>
        </p:nvSpPr>
        <p:spPr>
          <a:xfrm>
            <a:off x="3934262" y="2791262"/>
            <a:ext cx="1275476" cy="12754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3800" kern="1200" dirty="0"/>
          </a:p>
        </p:txBody>
      </p:sp>
      <p:sp>
        <p:nvSpPr>
          <p:cNvPr id="13" name="Šipka doprava 12"/>
          <p:cNvSpPr/>
          <p:nvPr/>
        </p:nvSpPr>
        <p:spPr>
          <a:xfrm rot="1746434">
            <a:off x="1028156" y="1664776"/>
            <a:ext cx="1728192" cy="3851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8245911">
            <a:off x="5914715" y="1298489"/>
            <a:ext cx="1728192" cy="3851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 rot="770668">
            <a:off x="1923693" y="4849086"/>
            <a:ext cx="1728192" cy="3851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654670">
            <a:off x="5788841" y="3729951"/>
            <a:ext cx="1728192" cy="3851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259632" y="620688"/>
            <a:ext cx="6926128" cy="5183925"/>
            <a:chOff x="1187625" y="836711"/>
            <a:chExt cx="6926128" cy="5183925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4330812" y="1844497"/>
              <a:ext cx="2558800" cy="311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14024"/>
                  </a:moveTo>
                  <a:lnTo>
                    <a:pt x="25588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6228185" y="836711"/>
              <a:ext cx="1885568" cy="1079469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výstupní zařízení</a:t>
              </a:r>
              <a:endParaRPr lang="cs-CZ" sz="2100" kern="1200" dirty="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355977" y="3933055"/>
              <a:ext cx="3219936" cy="8995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9589"/>
                  </a:moveTo>
                  <a:lnTo>
                    <a:pt x="321993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6300193" y="2852935"/>
              <a:ext cx="1813560" cy="1152128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hardware</a:t>
              </a:r>
              <a:endParaRPr lang="cs-CZ" sz="21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30812" y="4958522"/>
              <a:ext cx="3206881" cy="702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06881" y="7023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6300193" y="4869159"/>
              <a:ext cx="1813560" cy="1151477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i="1" dirty="0" smtClean="0"/>
                <a:t>zařízení, které zobrazuje informace přijaté z počítače</a:t>
              </a:r>
              <a:endParaRPr lang="cs-CZ" sz="1600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692696"/>
            <a:ext cx="6926128" cy="5183925"/>
            <a:chOff x="1187625" y="836711"/>
            <a:chExt cx="6926128" cy="5183925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4330812" y="1844497"/>
              <a:ext cx="2558800" cy="311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14024"/>
                  </a:moveTo>
                  <a:lnTo>
                    <a:pt x="25588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6372201" y="836711"/>
              <a:ext cx="1741552" cy="1007461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dirty="0" smtClean="0"/>
                <a:t>vstupní </a:t>
              </a:r>
              <a:r>
                <a:rPr lang="cs-CZ" sz="2100" kern="1200" dirty="0" smtClean="0"/>
                <a:t>zařízení</a:t>
              </a:r>
              <a:endParaRPr lang="cs-CZ" sz="2100" kern="1200" dirty="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355977" y="4005063"/>
              <a:ext cx="3168352" cy="9715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9589"/>
                  </a:moveTo>
                  <a:lnTo>
                    <a:pt x="321993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6372201" y="2852935"/>
              <a:ext cx="1669544" cy="1151477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hardware</a:t>
              </a:r>
              <a:endParaRPr lang="cs-CZ" sz="21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30812" y="4958522"/>
              <a:ext cx="3206881" cy="702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06881" y="7023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6444209" y="4941167"/>
              <a:ext cx="1669544" cy="1079469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smtClean="0"/>
                <a:t>umožňuje </a:t>
              </a:r>
              <a:r>
                <a:rPr lang="cs-CZ" kern="1200" dirty="0" smtClean="0"/>
                <a:t>ruční</a:t>
              </a:r>
              <a:r>
                <a:rPr lang="cs-CZ" sz="2000" kern="1200" dirty="0" smtClean="0"/>
                <a:t> vstup informací</a:t>
              </a:r>
              <a:endParaRPr lang="cs-CZ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/>
          <p:nvPr/>
        </p:nvGrpSpPr>
        <p:grpSpPr>
          <a:xfrm>
            <a:off x="1259632" y="548680"/>
            <a:ext cx="6998136" cy="5255933"/>
            <a:chOff x="1187625" y="764703"/>
            <a:chExt cx="6998136" cy="5255933"/>
          </a:xfrm>
        </p:grpSpPr>
        <p:sp>
          <p:nvSpPr>
            <p:cNvPr id="5" name="Volný tvar 4"/>
            <p:cNvSpPr/>
            <p:nvPr/>
          </p:nvSpPr>
          <p:spPr>
            <a:xfrm rot="16200000">
              <a:off x="707813" y="1892591"/>
              <a:ext cx="4025555" cy="3065931"/>
            </a:xfrm>
            <a:custGeom>
              <a:avLst/>
              <a:gdLst>
                <a:gd name="connsiteX0" fmla="*/ 0 w 4025555"/>
                <a:gd name="connsiteY0" fmla="*/ 306593 h 3065931"/>
                <a:gd name="connsiteX1" fmla="*/ 89799 w 4025555"/>
                <a:gd name="connsiteY1" fmla="*/ 89799 h 3065931"/>
                <a:gd name="connsiteX2" fmla="*/ 306593 w 4025555"/>
                <a:gd name="connsiteY2" fmla="*/ 0 h 3065931"/>
                <a:gd name="connsiteX3" fmla="*/ 3718962 w 4025555"/>
                <a:gd name="connsiteY3" fmla="*/ 0 h 3065931"/>
                <a:gd name="connsiteX4" fmla="*/ 3935756 w 4025555"/>
                <a:gd name="connsiteY4" fmla="*/ 89799 h 3065931"/>
                <a:gd name="connsiteX5" fmla="*/ 4025555 w 4025555"/>
                <a:gd name="connsiteY5" fmla="*/ 306593 h 3065931"/>
                <a:gd name="connsiteX6" fmla="*/ 4025555 w 4025555"/>
                <a:gd name="connsiteY6" fmla="*/ 2759338 h 3065931"/>
                <a:gd name="connsiteX7" fmla="*/ 3935756 w 4025555"/>
                <a:gd name="connsiteY7" fmla="*/ 2976132 h 3065931"/>
                <a:gd name="connsiteX8" fmla="*/ 3718962 w 4025555"/>
                <a:gd name="connsiteY8" fmla="*/ 3065931 h 3065931"/>
                <a:gd name="connsiteX9" fmla="*/ 306593 w 4025555"/>
                <a:gd name="connsiteY9" fmla="*/ 3065931 h 3065931"/>
                <a:gd name="connsiteX10" fmla="*/ 89799 w 4025555"/>
                <a:gd name="connsiteY10" fmla="*/ 2976132 h 3065931"/>
                <a:gd name="connsiteX11" fmla="*/ 0 w 4025555"/>
                <a:gd name="connsiteY11" fmla="*/ 2759338 h 3065931"/>
                <a:gd name="connsiteX12" fmla="*/ 0 w 4025555"/>
                <a:gd name="connsiteY12" fmla="*/ 306593 h 306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5555" h="3065931">
                  <a:moveTo>
                    <a:pt x="0" y="306593"/>
                  </a:moveTo>
                  <a:cubicBezTo>
                    <a:pt x="0" y="225279"/>
                    <a:pt x="32302" y="147296"/>
                    <a:pt x="89799" y="89799"/>
                  </a:cubicBezTo>
                  <a:cubicBezTo>
                    <a:pt x="147296" y="32302"/>
                    <a:pt x="225280" y="0"/>
                    <a:pt x="306593" y="0"/>
                  </a:cubicBezTo>
                  <a:lnTo>
                    <a:pt x="3718962" y="0"/>
                  </a:lnTo>
                  <a:cubicBezTo>
                    <a:pt x="3800276" y="0"/>
                    <a:pt x="3878259" y="32302"/>
                    <a:pt x="3935756" y="89799"/>
                  </a:cubicBezTo>
                  <a:cubicBezTo>
                    <a:pt x="3993253" y="147296"/>
                    <a:pt x="4025555" y="225280"/>
                    <a:pt x="4025555" y="306593"/>
                  </a:cubicBezTo>
                  <a:lnTo>
                    <a:pt x="4025555" y="2759338"/>
                  </a:lnTo>
                  <a:cubicBezTo>
                    <a:pt x="4025555" y="2840652"/>
                    <a:pt x="3993253" y="2918635"/>
                    <a:pt x="3935756" y="2976132"/>
                  </a:cubicBezTo>
                  <a:cubicBezTo>
                    <a:pt x="3878259" y="3033629"/>
                    <a:pt x="3800275" y="3065931"/>
                    <a:pt x="3718962" y="3065931"/>
                  </a:cubicBezTo>
                  <a:lnTo>
                    <a:pt x="306593" y="3065931"/>
                  </a:lnTo>
                  <a:cubicBezTo>
                    <a:pt x="225279" y="3065931"/>
                    <a:pt x="147296" y="3033629"/>
                    <a:pt x="89799" y="2976132"/>
                  </a:cubicBezTo>
                  <a:cubicBezTo>
                    <a:pt x="32302" y="2918635"/>
                    <a:pt x="0" y="2840651"/>
                    <a:pt x="0" y="2759338"/>
                  </a:cubicBezTo>
                  <a:lnTo>
                    <a:pt x="0" y="30659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21" tIns="172348" rIns="213624" bIns="1723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6500" kern="1200" dirty="0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4330812" y="1844497"/>
              <a:ext cx="2558800" cy="311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114024"/>
                  </a:moveTo>
                  <a:lnTo>
                    <a:pt x="255880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6444209" y="764703"/>
              <a:ext cx="1741552" cy="1079469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/>
                <a:t>v</a:t>
              </a:r>
              <a:r>
                <a:rPr lang="cs-CZ" sz="2400" kern="1200" dirty="0" smtClean="0"/>
                <a:t>lastní počítač</a:t>
              </a:r>
              <a:endParaRPr lang="cs-CZ" sz="2400" kern="1200" dirty="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330812" y="4058933"/>
              <a:ext cx="3219936" cy="8995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9589"/>
                  </a:moveTo>
                  <a:lnTo>
                    <a:pt x="321993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6444209" y="2924943"/>
              <a:ext cx="1669544" cy="1151477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hardware</a:t>
              </a:r>
              <a:endParaRPr lang="cs-CZ" sz="24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30812" y="4958522"/>
              <a:ext cx="3206881" cy="702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06881" y="7023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6444209" y="5013175"/>
              <a:ext cx="1669544" cy="1007461"/>
            </a:xfrm>
            <a:custGeom>
              <a:avLst/>
              <a:gdLst>
                <a:gd name="connsiteX0" fmla="*/ 0 w 1381512"/>
                <a:gd name="connsiteY0" fmla="*/ 86345 h 863445"/>
                <a:gd name="connsiteX1" fmla="*/ 25290 w 1381512"/>
                <a:gd name="connsiteY1" fmla="*/ 25290 h 863445"/>
                <a:gd name="connsiteX2" fmla="*/ 86345 w 1381512"/>
                <a:gd name="connsiteY2" fmla="*/ 0 h 863445"/>
                <a:gd name="connsiteX3" fmla="*/ 1295167 w 1381512"/>
                <a:gd name="connsiteY3" fmla="*/ 0 h 863445"/>
                <a:gd name="connsiteX4" fmla="*/ 1356222 w 1381512"/>
                <a:gd name="connsiteY4" fmla="*/ 25290 h 863445"/>
                <a:gd name="connsiteX5" fmla="*/ 1381512 w 1381512"/>
                <a:gd name="connsiteY5" fmla="*/ 86345 h 863445"/>
                <a:gd name="connsiteX6" fmla="*/ 1381512 w 1381512"/>
                <a:gd name="connsiteY6" fmla="*/ 777100 h 863445"/>
                <a:gd name="connsiteX7" fmla="*/ 1356222 w 1381512"/>
                <a:gd name="connsiteY7" fmla="*/ 838155 h 863445"/>
                <a:gd name="connsiteX8" fmla="*/ 1295167 w 1381512"/>
                <a:gd name="connsiteY8" fmla="*/ 863445 h 863445"/>
                <a:gd name="connsiteX9" fmla="*/ 86345 w 1381512"/>
                <a:gd name="connsiteY9" fmla="*/ 863445 h 863445"/>
                <a:gd name="connsiteX10" fmla="*/ 25290 w 1381512"/>
                <a:gd name="connsiteY10" fmla="*/ 838155 h 863445"/>
                <a:gd name="connsiteX11" fmla="*/ 0 w 1381512"/>
                <a:gd name="connsiteY11" fmla="*/ 777100 h 863445"/>
                <a:gd name="connsiteX12" fmla="*/ 0 w 1381512"/>
                <a:gd name="connsiteY12" fmla="*/ 86345 h 86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12" h="863445">
                  <a:moveTo>
                    <a:pt x="0" y="86345"/>
                  </a:moveTo>
                  <a:cubicBezTo>
                    <a:pt x="0" y="63445"/>
                    <a:pt x="9097" y="41483"/>
                    <a:pt x="25290" y="25290"/>
                  </a:cubicBezTo>
                  <a:cubicBezTo>
                    <a:pt x="41483" y="9097"/>
                    <a:pt x="63445" y="0"/>
                    <a:pt x="86345" y="0"/>
                  </a:cubicBezTo>
                  <a:lnTo>
                    <a:pt x="1295167" y="0"/>
                  </a:lnTo>
                  <a:cubicBezTo>
                    <a:pt x="1318067" y="0"/>
                    <a:pt x="1340029" y="9097"/>
                    <a:pt x="1356222" y="25290"/>
                  </a:cubicBezTo>
                  <a:cubicBezTo>
                    <a:pt x="1372415" y="41483"/>
                    <a:pt x="1381512" y="63445"/>
                    <a:pt x="1381512" y="86345"/>
                  </a:cubicBezTo>
                  <a:lnTo>
                    <a:pt x="1381512" y="777100"/>
                  </a:lnTo>
                  <a:cubicBezTo>
                    <a:pt x="1381512" y="800000"/>
                    <a:pt x="1372415" y="821962"/>
                    <a:pt x="1356222" y="838155"/>
                  </a:cubicBezTo>
                  <a:cubicBezTo>
                    <a:pt x="1340029" y="854348"/>
                    <a:pt x="1318067" y="863445"/>
                    <a:pt x="1295167" y="863445"/>
                  </a:cubicBezTo>
                  <a:lnTo>
                    <a:pt x="86345" y="863445"/>
                  </a:lnTo>
                  <a:cubicBezTo>
                    <a:pt x="63445" y="863445"/>
                    <a:pt x="41483" y="854348"/>
                    <a:pt x="25290" y="838155"/>
                  </a:cubicBezTo>
                  <a:cubicBezTo>
                    <a:pt x="9097" y="821962"/>
                    <a:pt x="0" y="800000"/>
                    <a:pt x="0" y="777100"/>
                  </a:cubicBezTo>
                  <a:lnTo>
                    <a:pt x="0" y="8634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94" tIns="51959" rIns="65294" bIns="5195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dirty="0" smtClean="0"/>
                <a:t>skříň z plechu nebo jiných materiálů</a:t>
              </a:r>
              <a:endParaRPr lang="cs-CZ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Technický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logo</Template>
  <TotalTime>517</TotalTime>
  <Words>334</Words>
  <Application>Microsoft Office PowerPoint</Application>
  <PresentationFormat>Předvádění na obrazovce (4:3)</PresentationFormat>
  <Paragraphs>103</Paragraphs>
  <Slides>24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Technický</vt:lpstr>
      <vt:lpstr>Snímek 1</vt:lpstr>
      <vt:lpstr>Počítač a jeho části</vt:lpstr>
      <vt:lpstr>Základní sestava počítače</vt:lpstr>
      <vt:lpstr>Snímek 4</vt:lpstr>
      <vt:lpstr>Přiřaď slova k obrázkům: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Zdroje: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 a jeho části</dc:title>
  <dc:creator>Zdeňka Švecová</dc:creator>
  <cp:lastModifiedBy>Zdeňka</cp:lastModifiedBy>
  <cp:revision>70</cp:revision>
  <dcterms:created xsi:type="dcterms:W3CDTF">2011-12-09T14:18:52Z</dcterms:created>
  <dcterms:modified xsi:type="dcterms:W3CDTF">2013-06-08T18:38:16Z</dcterms:modified>
</cp:coreProperties>
</file>