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56" r:id="rId3"/>
    <p:sldId id="257" r:id="rId4"/>
    <p:sldId id="259" r:id="rId5"/>
    <p:sldId id="260" r:id="rId6"/>
    <p:sldId id="262" r:id="rId7"/>
    <p:sldId id="264" r:id="rId8"/>
    <p:sldId id="265" r:id="rId9"/>
    <p:sldId id="258" r:id="rId10"/>
    <p:sldId id="263" r:id="rId11"/>
    <p:sldId id="266" r:id="rId12"/>
    <p:sldId id="268" r:id="rId13"/>
    <p:sldId id="261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99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595" autoAdjust="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37373-D35E-4E2E-9E64-CA9C416DCD8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D410EC58-1182-41F2-8694-B8BF9E56A2D3}">
      <dgm:prSet phldrT="[Text]" custT="1"/>
      <dgm:spPr/>
      <dgm:t>
        <a:bodyPr/>
        <a:lstStyle/>
        <a:p>
          <a:r>
            <a:rPr lang="cs-CZ" sz="6000" dirty="0" smtClean="0"/>
            <a:t>myš</a:t>
          </a:r>
          <a:endParaRPr lang="cs-CZ" sz="6000" dirty="0"/>
        </a:p>
      </dgm:t>
    </dgm:pt>
    <dgm:pt modelId="{495CFDB9-3128-48DE-A1CF-526BB52CA1AE}" type="parTrans" cxnId="{0ED53CD1-AD99-4019-A587-C69600230705}">
      <dgm:prSet/>
      <dgm:spPr/>
      <dgm:t>
        <a:bodyPr/>
        <a:lstStyle/>
        <a:p>
          <a:endParaRPr lang="cs-CZ"/>
        </a:p>
      </dgm:t>
    </dgm:pt>
    <dgm:pt modelId="{5A0CE7BA-EF1A-4E2E-9EAE-2E52770C4042}" type="sibTrans" cxnId="{0ED53CD1-AD99-4019-A587-C69600230705}">
      <dgm:prSet/>
      <dgm:spPr/>
      <dgm:t>
        <a:bodyPr/>
        <a:lstStyle/>
        <a:p>
          <a:endParaRPr lang="cs-CZ"/>
        </a:p>
      </dgm:t>
    </dgm:pt>
    <dgm:pt modelId="{BB067768-4031-493C-9963-92066BEEC1A5}">
      <dgm:prSet phldrT="[Text]"/>
      <dgm:spPr/>
      <dgm:t>
        <a:bodyPr/>
        <a:lstStyle/>
        <a:p>
          <a:r>
            <a:rPr lang="cs-CZ" dirty="0" smtClean="0"/>
            <a:t>drátová</a:t>
          </a:r>
          <a:endParaRPr lang="cs-CZ" dirty="0"/>
        </a:p>
      </dgm:t>
    </dgm:pt>
    <dgm:pt modelId="{650BD0F3-6BE6-4C6B-8201-1E1AFFAA016F}" type="parTrans" cxnId="{8C1A8890-A285-459A-B3B1-A25F25BA7F5A}">
      <dgm:prSet/>
      <dgm:spPr/>
      <dgm:t>
        <a:bodyPr/>
        <a:lstStyle/>
        <a:p>
          <a:endParaRPr lang="cs-CZ"/>
        </a:p>
      </dgm:t>
    </dgm:pt>
    <dgm:pt modelId="{AFA629A8-3838-4CB2-A996-B941800C7AF0}" type="sibTrans" cxnId="{8C1A8890-A285-459A-B3B1-A25F25BA7F5A}">
      <dgm:prSet/>
      <dgm:spPr/>
      <dgm:t>
        <a:bodyPr/>
        <a:lstStyle/>
        <a:p>
          <a:endParaRPr lang="cs-CZ"/>
        </a:p>
      </dgm:t>
    </dgm:pt>
    <dgm:pt modelId="{9F57D8BE-0A0A-4E2A-B845-2DF20E65420F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A719B2F1-E968-4AFF-8F28-2F9F85777391}" type="parTrans" cxnId="{B69F5D85-DFF9-4EAD-8BDB-D9D545BEAB94}">
      <dgm:prSet/>
      <dgm:spPr/>
      <dgm:t>
        <a:bodyPr/>
        <a:lstStyle/>
        <a:p>
          <a:endParaRPr lang="cs-CZ"/>
        </a:p>
      </dgm:t>
    </dgm:pt>
    <dgm:pt modelId="{A7E3E3D9-C99F-4262-B932-6C3D9FC90949}" type="sibTrans" cxnId="{B69F5D85-DFF9-4EAD-8BDB-D9D545BEAB94}">
      <dgm:prSet/>
      <dgm:spPr/>
      <dgm:t>
        <a:bodyPr/>
        <a:lstStyle/>
        <a:p>
          <a:endParaRPr lang="cs-CZ"/>
        </a:p>
      </dgm:t>
    </dgm:pt>
    <dgm:pt modelId="{63DFAE5D-E0E3-4242-909B-BB1A8FFDBA3D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18D39461-9FCE-4300-AE9C-A9ADAD4EF474}" type="parTrans" cxnId="{B0CCDF34-20BB-4985-8FF2-28B85D18958C}">
      <dgm:prSet/>
      <dgm:spPr/>
      <dgm:t>
        <a:bodyPr/>
        <a:lstStyle/>
        <a:p>
          <a:endParaRPr lang="cs-CZ"/>
        </a:p>
      </dgm:t>
    </dgm:pt>
    <dgm:pt modelId="{6E9590A2-D341-4434-942E-6C53E3C6D41B}" type="sibTrans" cxnId="{B0CCDF34-20BB-4985-8FF2-28B85D18958C}">
      <dgm:prSet/>
      <dgm:spPr/>
      <dgm:t>
        <a:bodyPr/>
        <a:lstStyle/>
        <a:p>
          <a:endParaRPr lang="cs-CZ"/>
        </a:p>
      </dgm:t>
    </dgm:pt>
    <dgm:pt modelId="{1531FC16-AC50-4514-988A-22151533B86C}">
      <dgm:prSet phldrT="[Text]"/>
      <dgm:spPr/>
      <dgm:t>
        <a:bodyPr/>
        <a:lstStyle/>
        <a:p>
          <a:r>
            <a:rPr lang="cs-CZ" dirty="0" smtClean="0"/>
            <a:t>bezdrátová</a:t>
          </a:r>
          <a:endParaRPr lang="cs-CZ" dirty="0"/>
        </a:p>
      </dgm:t>
    </dgm:pt>
    <dgm:pt modelId="{36733C4C-D940-4D59-999B-F1BE57B68F39}" type="sibTrans" cxnId="{51413A79-90BA-4E61-BAD9-C67D74BD76B1}">
      <dgm:prSet/>
      <dgm:spPr/>
      <dgm:t>
        <a:bodyPr/>
        <a:lstStyle/>
        <a:p>
          <a:endParaRPr lang="cs-CZ"/>
        </a:p>
      </dgm:t>
    </dgm:pt>
    <dgm:pt modelId="{31B12EC7-C3F7-4AAA-918B-A690E8F33B48}" type="parTrans" cxnId="{51413A79-90BA-4E61-BAD9-C67D74BD76B1}">
      <dgm:prSet/>
      <dgm:spPr/>
      <dgm:t>
        <a:bodyPr/>
        <a:lstStyle/>
        <a:p>
          <a:endParaRPr lang="cs-CZ"/>
        </a:p>
      </dgm:t>
    </dgm:pt>
    <dgm:pt modelId="{40615B54-5C8D-4C05-8B46-A1C92E7F5358}" type="pres">
      <dgm:prSet presAssocID="{61637373-D35E-4E2E-9E64-CA9C416DCD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4346BF4-230C-44C9-B326-BB4D22003AB4}" type="pres">
      <dgm:prSet presAssocID="{D410EC58-1182-41F2-8694-B8BF9E56A2D3}" presName="root1" presStyleCnt="0"/>
      <dgm:spPr/>
    </dgm:pt>
    <dgm:pt modelId="{8A28FB4C-B3B3-45CE-A11A-E755C8EFA856}" type="pres">
      <dgm:prSet presAssocID="{D410EC58-1182-41F2-8694-B8BF9E56A2D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0566175-29E8-4C4A-AC04-77C62AA9F20C}" type="pres">
      <dgm:prSet presAssocID="{D410EC58-1182-41F2-8694-B8BF9E56A2D3}" presName="level2hierChild" presStyleCnt="0"/>
      <dgm:spPr/>
    </dgm:pt>
    <dgm:pt modelId="{C9E595D6-49F1-46BD-8890-A635A941A532}" type="pres">
      <dgm:prSet presAssocID="{650BD0F3-6BE6-4C6B-8201-1E1AFFAA016F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0B993CBB-8762-45C9-852D-78327A1677BA}" type="pres">
      <dgm:prSet presAssocID="{650BD0F3-6BE6-4C6B-8201-1E1AFFAA016F}" presName="connTx" presStyleLbl="parChTrans1D2" presStyleIdx="0" presStyleCnt="2"/>
      <dgm:spPr/>
      <dgm:t>
        <a:bodyPr/>
        <a:lstStyle/>
        <a:p>
          <a:endParaRPr lang="cs-CZ"/>
        </a:p>
      </dgm:t>
    </dgm:pt>
    <dgm:pt modelId="{13EB6503-3199-43F9-99E7-E4F8FFCFD88C}" type="pres">
      <dgm:prSet presAssocID="{BB067768-4031-493C-9963-92066BEEC1A5}" presName="root2" presStyleCnt="0"/>
      <dgm:spPr/>
    </dgm:pt>
    <dgm:pt modelId="{292A65C1-38F2-4FCC-8150-425CC15BEAE9}" type="pres">
      <dgm:prSet presAssocID="{BB067768-4031-493C-9963-92066BEEC1A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401D14-17D6-4F70-B58A-C3680238174F}" type="pres">
      <dgm:prSet presAssocID="{BB067768-4031-493C-9963-92066BEEC1A5}" presName="level3hierChild" presStyleCnt="0"/>
      <dgm:spPr/>
    </dgm:pt>
    <dgm:pt modelId="{ED05A4C9-1A0C-4225-8B48-2CCD9BDA3188}" type="pres">
      <dgm:prSet presAssocID="{A719B2F1-E968-4AFF-8F28-2F9F85777391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A254D386-0F16-436C-9A84-6E30BCB05184}" type="pres">
      <dgm:prSet presAssocID="{A719B2F1-E968-4AFF-8F28-2F9F85777391}" presName="connTx" presStyleLbl="parChTrans1D3" presStyleIdx="0" presStyleCnt="2"/>
      <dgm:spPr/>
      <dgm:t>
        <a:bodyPr/>
        <a:lstStyle/>
        <a:p>
          <a:endParaRPr lang="cs-CZ"/>
        </a:p>
      </dgm:t>
    </dgm:pt>
    <dgm:pt modelId="{DE43B258-ABB2-489C-8AA9-5412D606B539}" type="pres">
      <dgm:prSet presAssocID="{9F57D8BE-0A0A-4E2A-B845-2DF20E65420F}" presName="root2" presStyleCnt="0"/>
      <dgm:spPr/>
    </dgm:pt>
    <dgm:pt modelId="{86540B65-95B9-4492-B5D6-2EB877AD3E75}" type="pres">
      <dgm:prSet presAssocID="{9F57D8BE-0A0A-4E2A-B845-2DF20E65420F}" presName="LevelTwoTextNode" presStyleLbl="node3" presStyleIdx="0" presStyleCnt="2" custScaleX="115495" custScaleY="205553" custLinFactNeighborX="-179" custLinFactNeighborY="332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9D32FA9-72BE-4116-8D29-819450F58274}" type="pres">
      <dgm:prSet presAssocID="{9F57D8BE-0A0A-4E2A-B845-2DF20E65420F}" presName="level3hierChild" presStyleCnt="0"/>
      <dgm:spPr/>
    </dgm:pt>
    <dgm:pt modelId="{F61409DA-D590-483C-8F5D-250D8D4F4965}" type="pres">
      <dgm:prSet presAssocID="{31B12EC7-C3F7-4AAA-918B-A690E8F33B48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399DD0A8-5B7B-4818-98DE-625E82436C5F}" type="pres">
      <dgm:prSet presAssocID="{31B12EC7-C3F7-4AAA-918B-A690E8F33B48}" presName="connTx" presStyleLbl="parChTrans1D2" presStyleIdx="1" presStyleCnt="2"/>
      <dgm:spPr/>
      <dgm:t>
        <a:bodyPr/>
        <a:lstStyle/>
        <a:p>
          <a:endParaRPr lang="cs-CZ"/>
        </a:p>
      </dgm:t>
    </dgm:pt>
    <dgm:pt modelId="{FD1A9403-F50D-44DC-A4C6-A1519D9DCAD0}" type="pres">
      <dgm:prSet presAssocID="{1531FC16-AC50-4514-988A-22151533B86C}" presName="root2" presStyleCnt="0"/>
      <dgm:spPr/>
    </dgm:pt>
    <dgm:pt modelId="{21879636-EE6E-4A3D-9793-7581DFE7EA5D}" type="pres">
      <dgm:prSet presAssocID="{1531FC16-AC50-4514-988A-22151533B86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FE61246-189D-476B-8A3D-B4D15D984B4B}" type="pres">
      <dgm:prSet presAssocID="{1531FC16-AC50-4514-988A-22151533B86C}" presName="level3hierChild" presStyleCnt="0"/>
      <dgm:spPr/>
    </dgm:pt>
    <dgm:pt modelId="{4F9CFF96-99FD-4AEF-93A6-E28A447AA315}" type="pres">
      <dgm:prSet presAssocID="{18D39461-9FCE-4300-AE9C-A9ADAD4EF474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0E4AC040-A727-4B27-9B68-9361DA1FB40A}" type="pres">
      <dgm:prSet presAssocID="{18D39461-9FCE-4300-AE9C-A9ADAD4EF474}" presName="connTx" presStyleLbl="parChTrans1D3" presStyleIdx="1" presStyleCnt="2"/>
      <dgm:spPr/>
      <dgm:t>
        <a:bodyPr/>
        <a:lstStyle/>
        <a:p>
          <a:endParaRPr lang="cs-CZ"/>
        </a:p>
      </dgm:t>
    </dgm:pt>
    <dgm:pt modelId="{F4B6B69B-EFD4-4EFE-8690-0DF4E696B306}" type="pres">
      <dgm:prSet presAssocID="{63DFAE5D-E0E3-4242-909B-BB1A8FFDBA3D}" presName="root2" presStyleCnt="0"/>
      <dgm:spPr/>
    </dgm:pt>
    <dgm:pt modelId="{EEFF5C5A-61E6-4C71-8353-5A7E4F3DD24B}" type="pres">
      <dgm:prSet presAssocID="{63DFAE5D-E0E3-4242-909B-BB1A8FFDBA3D}" presName="LevelTwoTextNode" presStyleLbl="node3" presStyleIdx="1" presStyleCnt="2" custScaleX="110786" custScaleY="16848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32EAEA-5D63-48A1-A5DD-289A82319A75}" type="pres">
      <dgm:prSet presAssocID="{63DFAE5D-E0E3-4242-909B-BB1A8FFDBA3D}" presName="level3hierChild" presStyleCnt="0"/>
      <dgm:spPr/>
    </dgm:pt>
  </dgm:ptLst>
  <dgm:cxnLst>
    <dgm:cxn modelId="{23209E9A-3EC8-474B-87D7-97E27C7E7004}" type="presOf" srcId="{18D39461-9FCE-4300-AE9C-A9ADAD4EF474}" destId="{0E4AC040-A727-4B27-9B68-9361DA1FB40A}" srcOrd="1" destOrd="0" presId="urn:microsoft.com/office/officeart/2005/8/layout/hierarchy2"/>
    <dgm:cxn modelId="{39131989-21FD-4360-AE70-725BF137B144}" type="presOf" srcId="{1531FC16-AC50-4514-988A-22151533B86C}" destId="{21879636-EE6E-4A3D-9793-7581DFE7EA5D}" srcOrd="0" destOrd="0" presId="urn:microsoft.com/office/officeart/2005/8/layout/hierarchy2"/>
    <dgm:cxn modelId="{7B23EB14-4ACC-43B9-8E60-13C41ED38557}" type="presOf" srcId="{A719B2F1-E968-4AFF-8F28-2F9F85777391}" destId="{ED05A4C9-1A0C-4225-8B48-2CCD9BDA3188}" srcOrd="0" destOrd="0" presId="urn:microsoft.com/office/officeart/2005/8/layout/hierarchy2"/>
    <dgm:cxn modelId="{D2C10536-53B4-4B42-87B5-8305665D13B6}" type="presOf" srcId="{31B12EC7-C3F7-4AAA-918B-A690E8F33B48}" destId="{F61409DA-D590-483C-8F5D-250D8D4F4965}" srcOrd="0" destOrd="0" presId="urn:microsoft.com/office/officeart/2005/8/layout/hierarchy2"/>
    <dgm:cxn modelId="{51413A79-90BA-4E61-BAD9-C67D74BD76B1}" srcId="{D410EC58-1182-41F2-8694-B8BF9E56A2D3}" destId="{1531FC16-AC50-4514-988A-22151533B86C}" srcOrd="1" destOrd="0" parTransId="{31B12EC7-C3F7-4AAA-918B-A690E8F33B48}" sibTransId="{36733C4C-D940-4D59-999B-F1BE57B68F39}"/>
    <dgm:cxn modelId="{0DCA8C39-1268-4498-9472-CEE021D485B1}" type="presOf" srcId="{18D39461-9FCE-4300-AE9C-A9ADAD4EF474}" destId="{4F9CFF96-99FD-4AEF-93A6-E28A447AA315}" srcOrd="0" destOrd="0" presId="urn:microsoft.com/office/officeart/2005/8/layout/hierarchy2"/>
    <dgm:cxn modelId="{4CB1CFBB-7213-4226-ADAA-3B7810A34235}" type="presOf" srcId="{61637373-D35E-4E2E-9E64-CA9C416DCD86}" destId="{40615B54-5C8D-4C05-8B46-A1C92E7F5358}" srcOrd="0" destOrd="0" presId="urn:microsoft.com/office/officeart/2005/8/layout/hierarchy2"/>
    <dgm:cxn modelId="{9D5B0369-2E0B-4D6D-AFC6-DA339B02FEAB}" type="presOf" srcId="{D410EC58-1182-41F2-8694-B8BF9E56A2D3}" destId="{8A28FB4C-B3B3-45CE-A11A-E755C8EFA856}" srcOrd="0" destOrd="0" presId="urn:microsoft.com/office/officeart/2005/8/layout/hierarchy2"/>
    <dgm:cxn modelId="{4E571AEB-00CC-44EA-812E-EAF614EA93DB}" type="presOf" srcId="{BB067768-4031-493C-9963-92066BEEC1A5}" destId="{292A65C1-38F2-4FCC-8150-425CC15BEAE9}" srcOrd="0" destOrd="0" presId="urn:microsoft.com/office/officeart/2005/8/layout/hierarchy2"/>
    <dgm:cxn modelId="{0ED53CD1-AD99-4019-A587-C69600230705}" srcId="{61637373-D35E-4E2E-9E64-CA9C416DCD86}" destId="{D410EC58-1182-41F2-8694-B8BF9E56A2D3}" srcOrd="0" destOrd="0" parTransId="{495CFDB9-3128-48DE-A1CF-526BB52CA1AE}" sibTransId="{5A0CE7BA-EF1A-4E2E-9EAE-2E52770C4042}"/>
    <dgm:cxn modelId="{8C1A8890-A285-459A-B3B1-A25F25BA7F5A}" srcId="{D410EC58-1182-41F2-8694-B8BF9E56A2D3}" destId="{BB067768-4031-493C-9963-92066BEEC1A5}" srcOrd="0" destOrd="0" parTransId="{650BD0F3-6BE6-4C6B-8201-1E1AFFAA016F}" sibTransId="{AFA629A8-3838-4CB2-A996-B941800C7AF0}"/>
    <dgm:cxn modelId="{7C29E6AF-18A9-4500-B008-A44B921BBD5D}" type="presOf" srcId="{650BD0F3-6BE6-4C6B-8201-1E1AFFAA016F}" destId="{0B993CBB-8762-45C9-852D-78327A1677BA}" srcOrd="1" destOrd="0" presId="urn:microsoft.com/office/officeart/2005/8/layout/hierarchy2"/>
    <dgm:cxn modelId="{B69F5D85-DFF9-4EAD-8BDB-D9D545BEAB94}" srcId="{BB067768-4031-493C-9963-92066BEEC1A5}" destId="{9F57D8BE-0A0A-4E2A-B845-2DF20E65420F}" srcOrd="0" destOrd="0" parTransId="{A719B2F1-E968-4AFF-8F28-2F9F85777391}" sibTransId="{A7E3E3D9-C99F-4262-B932-6C3D9FC90949}"/>
    <dgm:cxn modelId="{8E3F1355-F379-4BEE-AD62-414E6F47005D}" type="presOf" srcId="{9F57D8BE-0A0A-4E2A-B845-2DF20E65420F}" destId="{86540B65-95B9-4492-B5D6-2EB877AD3E75}" srcOrd="0" destOrd="0" presId="urn:microsoft.com/office/officeart/2005/8/layout/hierarchy2"/>
    <dgm:cxn modelId="{334D3581-5F89-4B67-B586-214A839CF828}" type="presOf" srcId="{63DFAE5D-E0E3-4242-909B-BB1A8FFDBA3D}" destId="{EEFF5C5A-61E6-4C71-8353-5A7E4F3DD24B}" srcOrd="0" destOrd="0" presId="urn:microsoft.com/office/officeart/2005/8/layout/hierarchy2"/>
    <dgm:cxn modelId="{AC75F593-F3CD-44F8-8D68-CC07E1530E24}" type="presOf" srcId="{31B12EC7-C3F7-4AAA-918B-A690E8F33B48}" destId="{399DD0A8-5B7B-4818-98DE-625E82436C5F}" srcOrd="1" destOrd="0" presId="urn:microsoft.com/office/officeart/2005/8/layout/hierarchy2"/>
    <dgm:cxn modelId="{53D85338-A824-4C7A-B670-0E11A2F18703}" type="presOf" srcId="{A719B2F1-E968-4AFF-8F28-2F9F85777391}" destId="{A254D386-0F16-436C-9A84-6E30BCB05184}" srcOrd="1" destOrd="0" presId="urn:microsoft.com/office/officeart/2005/8/layout/hierarchy2"/>
    <dgm:cxn modelId="{DA29A3A6-FDD9-458C-9E72-F22284E7C57D}" type="presOf" srcId="{650BD0F3-6BE6-4C6B-8201-1E1AFFAA016F}" destId="{C9E595D6-49F1-46BD-8890-A635A941A532}" srcOrd="0" destOrd="0" presId="urn:microsoft.com/office/officeart/2005/8/layout/hierarchy2"/>
    <dgm:cxn modelId="{B0CCDF34-20BB-4985-8FF2-28B85D18958C}" srcId="{1531FC16-AC50-4514-988A-22151533B86C}" destId="{63DFAE5D-E0E3-4242-909B-BB1A8FFDBA3D}" srcOrd="0" destOrd="0" parTransId="{18D39461-9FCE-4300-AE9C-A9ADAD4EF474}" sibTransId="{6E9590A2-D341-4434-942E-6C53E3C6D41B}"/>
    <dgm:cxn modelId="{84F29D1A-1790-4ACC-ABA4-2689D5205660}" type="presParOf" srcId="{40615B54-5C8D-4C05-8B46-A1C92E7F5358}" destId="{F4346BF4-230C-44C9-B326-BB4D22003AB4}" srcOrd="0" destOrd="0" presId="urn:microsoft.com/office/officeart/2005/8/layout/hierarchy2"/>
    <dgm:cxn modelId="{76419CB2-2C5D-4F10-862D-85B36210290E}" type="presParOf" srcId="{F4346BF4-230C-44C9-B326-BB4D22003AB4}" destId="{8A28FB4C-B3B3-45CE-A11A-E755C8EFA856}" srcOrd="0" destOrd="0" presId="urn:microsoft.com/office/officeart/2005/8/layout/hierarchy2"/>
    <dgm:cxn modelId="{4CF329CF-15F8-4170-97FB-6BD0F9EE76ED}" type="presParOf" srcId="{F4346BF4-230C-44C9-B326-BB4D22003AB4}" destId="{D0566175-29E8-4C4A-AC04-77C62AA9F20C}" srcOrd="1" destOrd="0" presId="urn:microsoft.com/office/officeart/2005/8/layout/hierarchy2"/>
    <dgm:cxn modelId="{D52A5471-5AD7-4221-B7B9-B1EBF9D87FC8}" type="presParOf" srcId="{D0566175-29E8-4C4A-AC04-77C62AA9F20C}" destId="{C9E595D6-49F1-46BD-8890-A635A941A532}" srcOrd="0" destOrd="0" presId="urn:microsoft.com/office/officeart/2005/8/layout/hierarchy2"/>
    <dgm:cxn modelId="{1EAA3503-C386-4058-A46B-D852A8BD3C32}" type="presParOf" srcId="{C9E595D6-49F1-46BD-8890-A635A941A532}" destId="{0B993CBB-8762-45C9-852D-78327A1677BA}" srcOrd="0" destOrd="0" presId="urn:microsoft.com/office/officeart/2005/8/layout/hierarchy2"/>
    <dgm:cxn modelId="{C398ACED-7493-4F01-AE94-52A328A70710}" type="presParOf" srcId="{D0566175-29E8-4C4A-AC04-77C62AA9F20C}" destId="{13EB6503-3199-43F9-99E7-E4F8FFCFD88C}" srcOrd="1" destOrd="0" presId="urn:microsoft.com/office/officeart/2005/8/layout/hierarchy2"/>
    <dgm:cxn modelId="{3510594D-AC4B-42A0-8DFE-7303D6A402C0}" type="presParOf" srcId="{13EB6503-3199-43F9-99E7-E4F8FFCFD88C}" destId="{292A65C1-38F2-4FCC-8150-425CC15BEAE9}" srcOrd="0" destOrd="0" presId="urn:microsoft.com/office/officeart/2005/8/layout/hierarchy2"/>
    <dgm:cxn modelId="{9DCEFD3F-26AF-4093-B2AD-18F76A553843}" type="presParOf" srcId="{13EB6503-3199-43F9-99E7-E4F8FFCFD88C}" destId="{3E401D14-17D6-4F70-B58A-C3680238174F}" srcOrd="1" destOrd="0" presId="urn:microsoft.com/office/officeart/2005/8/layout/hierarchy2"/>
    <dgm:cxn modelId="{B9158E86-3BCD-4EB9-AB7B-82FC6F4B866A}" type="presParOf" srcId="{3E401D14-17D6-4F70-B58A-C3680238174F}" destId="{ED05A4C9-1A0C-4225-8B48-2CCD9BDA3188}" srcOrd="0" destOrd="0" presId="urn:microsoft.com/office/officeart/2005/8/layout/hierarchy2"/>
    <dgm:cxn modelId="{DEBAB377-3C61-49AE-80B1-0B2840F65616}" type="presParOf" srcId="{ED05A4C9-1A0C-4225-8B48-2CCD9BDA3188}" destId="{A254D386-0F16-436C-9A84-6E30BCB05184}" srcOrd="0" destOrd="0" presId="urn:microsoft.com/office/officeart/2005/8/layout/hierarchy2"/>
    <dgm:cxn modelId="{96B15D0C-0524-4C27-AE00-BAAE5769799A}" type="presParOf" srcId="{3E401D14-17D6-4F70-B58A-C3680238174F}" destId="{DE43B258-ABB2-489C-8AA9-5412D606B539}" srcOrd="1" destOrd="0" presId="urn:microsoft.com/office/officeart/2005/8/layout/hierarchy2"/>
    <dgm:cxn modelId="{E6E3CCEA-CB4C-47DB-B031-ABA058E58FCE}" type="presParOf" srcId="{DE43B258-ABB2-489C-8AA9-5412D606B539}" destId="{86540B65-95B9-4492-B5D6-2EB877AD3E75}" srcOrd="0" destOrd="0" presId="urn:microsoft.com/office/officeart/2005/8/layout/hierarchy2"/>
    <dgm:cxn modelId="{7E826EC2-9FA8-4326-9966-CAD578ACF7B8}" type="presParOf" srcId="{DE43B258-ABB2-489C-8AA9-5412D606B539}" destId="{69D32FA9-72BE-4116-8D29-819450F58274}" srcOrd="1" destOrd="0" presId="urn:microsoft.com/office/officeart/2005/8/layout/hierarchy2"/>
    <dgm:cxn modelId="{95CEB50C-E054-4B4D-97FA-532DA317B1D3}" type="presParOf" srcId="{D0566175-29E8-4C4A-AC04-77C62AA9F20C}" destId="{F61409DA-D590-483C-8F5D-250D8D4F4965}" srcOrd="2" destOrd="0" presId="urn:microsoft.com/office/officeart/2005/8/layout/hierarchy2"/>
    <dgm:cxn modelId="{6720610F-2985-4C0D-B465-AC36F2526E61}" type="presParOf" srcId="{F61409DA-D590-483C-8F5D-250D8D4F4965}" destId="{399DD0A8-5B7B-4818-98DE-625E82436C5F}" srcOrd="0" destOrd="0" presId="urn:microsoft.com/office/officeart/2005/8/layout/hierarchy2"/>
    <dgm:cxn modelId="{B20C5F1D-097B-4404-AD6A-7790F740EE50}" type="presParOf" srcId="{D0566175-29E8-4C4A-AC04-77C62AA9F20C}" destId="{FD1A9403-F50D-44DC-A4C6-A1519D9DCAD0}" srcOrd="3" destOrd="0" presId="urn:microsoft.com/office/officeart/2005/8/layout/hierarchy2"/>
    <dgm:cxn modelId="{628277A2-CA00-4BE6-B3DB-A77D967581E7}" type="presParOf" srcId="{FD1A9403-F50D-44DC-A4C6-A1519D9DCAD0}" destId="{21879636-EE6E-4A3D-9793-7581DFE7EA5D}" srcOrd="0" destOrd="0" presId="urn:microsoft.com/office/officeart/2005/8/layout/hierarchy2"/>
    <dgm:cxn modelId="{7A54DD2D-A79B-469A-8738-6B7D861CC27D}" type="presParOf" srcId="{FD1A9403-F50D-44DC-A4C6-A1519D9DCAD0}" destId="{0FE61246-189D-476B-8A3D-B4D15D984B4B}" srcOrd="1" destOrd="0" presId="urn:microsoft.com/office/officeart/2005/8/layout/hierarchy2"/>
    <dgm:cxn modelId="{F5388883-1C66-428E-B042-D7F92AAB83AD}" type="presParOf" srcId="{0FE61246-189D-476B-8A3D-B4D15D984B4B}" destId="{4F9CFF96-99FD-4AEF-93A6-E28A447AA315}" srcOrd="0" destOrd="0" presId="urn:microsoft.com/office/officeart/2005/8/layout/hierarchy2"/>
    <dgm:cxn modelId="{58B23B7A-D88B-4A1A-85B5-63713D0EA221}" type="presParOf" srcId="{4F9CFF96-99FD-4AEF-93A6-E28A447AA315}" destId="{0E4AC040-A727-4B27-9B68-9361DA1FB40A}" srcOrd="0" destOrd="0" presId="urn:microsoft.com/office/officeart/2005/8/layout/hierarchy2"/>
    <dgm:cxn modelId="{59115450-2E8E-41CC-B3AB-09F64C5E7550}" type="presParOf" srcId="{0FE61246-189D-476B-8A3D-B4D15D984B4B}" destId="{F4B6B69B-EFD4-4EFE-8690-0DF4E696B306}" srcOrd="1" destOrd="0" presId="urn:microsoft.com/office/officeart/2005/8/layout/hierarchy2"/>
    <dgm:cxn modelId="{18229BD0-968F-4637-A024-0BE4CBE816B8}" type="presParOf" srcId="{F4B6B69B-EFD4-4EFE-8690-0DF4E696B306}" destId="{EEFF5C5A-61E6-4C71-8353-5A7E4F3DD24B}" srcOrd="0" destOrd="0" presId="urn:microsoft.com/office/officeart/2005/8/layout/hierarchy2"/>
    <dgm:cxn modelId="{78754ED0-78FC-46B8-9FF8-01D513F2E78E}" type="presParOf" srcId="{F4B6B69B-EFD4-4EFE-8690-0DF4E696B306}" destId="{BD32EAEA-5D63-48A1-A5DD-289A82319A7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637373-D35E-4E2E-9E64-CA9C416DCD8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D410EC58-1182-41F2-8694-B8BF9E56A2D3}">
      <dgm:prSet phldrT="[Text]" custT="1"/>
      <dgm:spPr/>
      <dgm:t>
        <a:bodyPr/>
        <a:lstStyle/>
        <a:p>
          <a:r>
            <a:rPr lang="cs-CZ" sz="6000" dirty="0" smtClean="0"/>
            <a:t>myš</a:t>
          </a:r>
          <a:endParaRPr lang="cs-CZ" sz="6000" dirty="0"/>
        </a:p>
      </dgm:t>
    </dgm:pt>
    <dgm:pt modelId="{495CFDB9-3128-48DE-A1CF-526BB52CA1AE}" type="parTrans" cxnId="{0ED53CD1-AD99-4019-A587-C69600230705}">
      <dgm:prSet/>
      <dgm:spPr/>
      <dgm:t>
        <a:bodyPr/>
        <a:lstStyle/>
        <a:p>
          <a:endParaRPr lang="cs-CZ"/>
        </a:p>
      </dgm:t>
    </dgm:pt>
    <dgm:pt modelId="{5A0CE7BA-EF1A-4E2E-9EAE-2E52770C4042}" type="sibTrans" cxnId="{0ED53CD1-AD99-4019-A587-C69600230705}">
      <dgm:prSet/>
      <dgm:spPr/>
      <dgm:t>
        <a:bodyPr/>
        <a:lstStyle/>
        <a:p>
          <a:endParaRPr lang="cs-CZ"/>
        </a:p>
      </dgm:t>
    </dgm:pt>
    <dgm:pt modelId="{BB067768-4031-493C-9963-92066BEEC1A5}">
      <dgm:prSet phldrT="[Text]" custT="1"/>
      <dgm:spPr/>
      <dgm:t>
        <a:bodyPr/>
        <a:lstStyle/>
        <a:p>
          <a:r>
            <a:rPr lang="cs-CZ" sz="2800" dirty="0" smtClean="0"/>
            <a:t>mechanická</a:t>
          </a:r>
          <a:endParaRPr lang="cs-CZ" sz="2800" dirty="0"/>
        </a:p>
      </dgm:t>
    </dgm:pt>
    <dgm:pt modelId="{650BD0F3-6BE6-4C6B-8201-1E1AFFAA016F}" type="parTrans" cxnId="{8C1A8890-A285-459A-B3B1-A25F25BA7F5A}">
      <dgm:prSet/>
      <dgm:spPr/>
      <dgm:t>
        <a:bodyPr/>
        <a:lstStyle/>
        <a:p>
          <a:endParaRPr lang="cs-CZ"/>
        </a:p>
      </dgm:t>
    </dgm:pt>
    <dgm:pt modelId="{AFA629A8-3838-4CB2-A996-B941800C7AF0}" type="sibTrans" cxnId="{8C1A8890-A285-459A-B3B1-A25F25BA7F5A}">
      <dgm:prSet/>
      <dgm:spPr/>
      <dgm:t>
        <a:bodyPr/>
        <a:lstStyle/>
        <a:p>
          <a:endParaRPr lang="cs-CZ"/>
        </a:p>
      </dgm:t>
    </dgm:pt>
    <dgm:pt modelId="{63DFAE5D-E0E3-4242-909B-BB1A8FFDBA3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18D39461-9FCE-4300-AE9C-A9ADAD4EF474}" type="parTrans" cxnId="{B0CCDF34-20BB-4985-8FF2-28B85D18958C}">
      <dgm:prSet/>
      <dgm:spPr/>
      <dgm:t>
        <a:bodyPr/>
        <a:lstStyle/>
        <a:p>
          <a:endParaRPr lang="cs-CZ"/>
        </a:p>
      </dgm:t>
    </dgm:pt>
    <dgm:pt modelId="{6E9590A2-D341-4434-942E-6C53E3C6D41B}" type="sibTrans" cxnId="{B0CCDF34-20BB-4985-8FF2-28B85D18958C}">
      <dgm:prSet/>
      <dgm:spPr/>
      <dgm:t>
        <a:bodyPr/>
        <a:lstStyle/>
        <a:p>
          <a:endParaRPr lang="cs-CZ"/>
        </a:p>
      </dgm:t>
    </dgm:pt>
    <dgm:pt modelId="{1531FC16-AC50-4514-988A-22151533B86C}">
      <dgm:prSet phldrT="[Text]" custT="1"/>
      <dgm:spPr/>
      <dgm:t>
        <a:bodyPr/>
        <a:lstStyle/>
        <a:p>
          <a:r>
            <a:rPr lang="cs-CZ" sz="2000" dirty="0" err="1" smtClean="0"/>
            <a:t>optomechanická</a:t>
          </a:r>
          <a:endParaRPr lang="cs-CZ" sz="2000" dirty="0"/>
        </a:p>
      </dgm:t>
    </dgm:pt>
    <dgm:pt modelId="{36733C4C-D940-4D59-999B-F1BE57B68F39}" type="sibTrans" cxnId="{51413A79-90BA-4E61-BAD9-C67D74BD76B1}">
      <dgm:prSet/>
      <dgm:spPr/>
      <dgm:t>
        <a:bodyPr/>
        <a:lstStyle/>
        <a:p>
          <a:endParaRPr lang="cs-CZ"/>
        </a:p>
      </dgm:t>
    </dgm:pt>
    <dgm:pt modelId="{31B12EC7-C3F7-4AAA-918B-A690E8F33B48}" type="parTrans" cxnId="{51413A79-90BA-4E61-BAD9-C67D74BD76B1}">
      <dgm:prSet/>
      <dgm:spPr/>
      <dgm:t>
        <a:bodyPr/>
        <a:lstStyle/>
        <a:p>
          <a:endParaRPr lang="cs-CZ"/>
        </a:p>
      </dgm:t>
    </dgm:pt>
    <dgm:pt modelId="{579F9D6E-8BA7-454A-9000-9707EFF8FB1C}">
      <dgm:prSet phldrT="[Text]"/>
      <dgm:spPr/>
      <dgm:t>
        <a:bodyPr/>
        <a:lstStyle/>
        <a:p>
          <a:r>
            <a:rPr lang="cs-CZ" dirty="0" smtClean="0"/>
            <a:t>optická</a:t>
          </a:r>
          <a:endParaRPr lang="cs-CZ" dirty="0"/>
        </a:p>
      </dgm:t>
    </dgm:pt>
    <dgm:pt modelId="{3C4E83F4-9C7C-4652-BD73-F78924350824}" type="parTrans" cxnId="{E82783A1-9430-4CAB-88B3-4D0D082E53A8}">
      <dgm:prSet/>
      <dgm:spPr/>
      <dgm:t>
        <a:bodyPr/>
        <a:lstStyle/>
        <a:p>
          <a:endParaRPr lang="cs-CZ"/>
        </a:p>
      </dgm:t>
    </dgm:pt>
    <dgm:pt modelId="{76D54972-4FB4-4C7B-ABE9-913D45F9FB96}" type="sibTrans" cxnId="{E82783A1-9430-4CAB-88B3-4D0D082E53A8}">
      <dgm:prSet/>
      <dgm:spPr/>
      <dgm:t>
        <a:bodyPr/>
        <a:lstStyle/>
        <a:p>
          <a:endParaRPr lang="cs-CZ"/>
        </a:p>
      </dgm:t>
    </dgm:pt>
    <dgm:pt modelId="{D4BE2D9F-7AFE-481D-8E25-EEF6A258CB11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BC8F5C7B-11BA-451E-B037-869EF583F11C}" type="parTrans" cxnId="{6D5B1DAD-D392-4025-9A6A-147DEF6CBFC4}">
      <dgm:prSet/>
      <dgm:spPr/>
      <dgm:t>
        <a:bodyPr/>
        <a:lstStyle/>
        <a:p>
          <a:endParaRPr lang="cs-CZ"/>
        </a:p>
      </dgm:t>
    </dgm:pt>
    <dgm:pt modelId="{95D523C4-D818-4412-92C7-6E376AC2AD78}" type="sibTrans" cxnId="{6D5B1DAD-D392-4025-9A6A-147DEF6CBFC4}">
      <dgm:prSet/>
      <dgm:spPr/>
      <dgm:t>
        <a:bodyPr/>
        <a:lstStyle/>
        <a:p>
          <a:endParaRPr lang="cs-CZ"/>
        </a:p>
      </dgm:t>
    </dgm:pt>
    <dgm:pt modelId="{0FBCEBB4-600F-45FA-AE6E-B8B4737BF2AE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93015DC0-1305-49B5-8D22-F66BD3F0F009}" type="parTrans" cxnId="{363D5E50-2DE7-4876-9DF6-D1793E0B0617}">
      <dgm:prSet/>
      <dgm:spPr/>
      <dgm:t>
        <a:bodyPr/>
        <a:lstStyle/>
        <a:p>
          <a:endParaRPr lang="cs-CZ"/>
        </a:p>
      </dgm:t>
    </dgm:pt>
    <dgm:pt modelId="{861EDE61-BFE4-4F26-BF80-3BE129FF0053}" type="sibTrans" cxnId="{363D5E50-2DE7-4876-9DF6-D1793E0B0617}">
      <dgm:prSet/>
      <dgm:spPr/>
      <dgm:t>
        <a:bodyPr/>
        <a:lstStyle/>
        <a:p>
          <a:endParaRPr lang="cs-CZ"/>
        </a:p>
      </dgm:t>
    </dgm:pt>
    <dgm:pt modelId="{40615B54-5C8D-4C05-8B46-A1C92E7F5358}" type="pres">
      <dgm:prSet presAssocID="{61637373-D35E-4E2E-9E64-CA9C416DCD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4346BF4-230C-44C9-B326-BB4D22003AB4}" type="pres">
      <dgm:prSet presAssocID="{D410EC58-1182-41F2-8694-B8BF9E56A2D3}" presName="root1" presStyleCnt="0"/>
      <dgm:spPr/>
    </dgm:pt>
    <dgm:pt modelId="{8A28FB4C-B3B3-45CE-A11A-E755C8EFA856}" type="pres">
      <dgm:prSet presAssocID="{D410EC58-1182-41F2-8694-B8BF9E56A2D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0566175-29E8-4C4A-AC04-77C62AA9F20C}" type="pres">
      <dgm:prSet presAssocID="{D410EC58-1182-41F2-8694-B8BF9E56A2D3}" presName="level2hierChild" presStyleCnt="0"/>
      <dgm:spPr/>
    </dgm:pt>
    <dgm:pt modelId="{C9E595D6-49F1-46BD-8890-A635A941A532}" type="pres">
      <dgm:prSet presAssocID="{650BD0F3-6BE6-4C6B-8201-1E1AFFAA016F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0B993CBB-8762-45C9-852D-78327A1677BA}" type="pres">
      <dgm:prSet presAssocID="{650BD0F3-6BE6-4C6B-8201-1E1AFFAA016F}" presName="connTx" presStyleLbl="parChTrans1D2" presStyleIdx="0" presStyleCnt="3"/>
      <dgm:spPr/>
      <dgm:t>
        <a:bodyPr/>
        <a:lstStyle/>
        <a:p>
          <a:endParaRPr lang="cs-CZ"/>
        </a:p>
      </dgm:t>
    </dgm:pt>
    <dgm:pt modelId="{13EB6503-3199-43F9-99E7-E4F8FFCFD88C}" type="pres">
      <dgm:prSet presAssocID="{BB067768-4031-493C-9963-92066BEEC1A5}" presName="root2" presStyleCnt="0"/>
      <dgm:spPr/>
    </dgm:pt>
    <dgm:pt modelId="{292A65C1-38F2-4FCC-8150-425CC15BEAE9}" type="pres">
      <dgm:prSet presAssocID="{BB067768-4031-493C-9963-92066BEEC1A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401D14-17D6-4F70-B58A-C3680238174F}" type="pres">
      <dgm:prSet presAssocID="{BB067768-4031-493C-9963-92066BEEC1A5}" presName="level3hierChild" presStyleCnt="0"/>
      <dgm:spPr/>
    </dgm:pt>
    <dgm:pt modelId="{F61409DA-D590-483C-8F5D-250D8D4F4965}" type="pres">
      <dgm:prSet presAssocID="{31B12EC7-C3F7-4AAA-918B-A690E8F33B48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399DD0A8-5B7B-4818-98DE-625E82436C5F}" type="pres">
      <dgm:prSet presAssocID="{31B12EC7-C3F7-4AAA-918B-A690E8F33B48}" presName="connTx" presStyleLbl="parChTrans1D2" presStyleIdx="1" presStyleCnt="3"/>
      <dgm:spPr/>
      <dgm:t>
        <a:bodyPr/>
        <a:lstStyle/>
        <a:p>
          <a:endParaRPr lang="cs-CZ"/>
        </a:p>
      </dgm:t>
    </dgm:pt>
    <dgm:pt modelId="{FD1A9403-F50D-44DC-A4C6-A1519D9DCAD0}" type="pres">
      <dgm:prSet presAssocID="{1531FC16-AC50-4514-988A-22151533B86C}" presName="root2" presStyleCnt="0"/>
      <dgm:spPr/>
    </dgm:pt>
    <dgm:pt modelId="{21879636-EE6E-4A3D-9793-7581DFE7EA5D}" type="pres">
      <dgm:prSet presAssocID="{1531FC16-AC50-4514-988A-22151533B86C}" presName="LevelTwoTextNode" presStyleLbl="node2" presStyleIdx="1" presStyleCnt="3" custLinFactNeighborX="141" custLinFactNeighborY="8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FE61246-189D-476B-8A3D-B4D15D984B4B}" type="pres">
      <dgm:prSet presAssocID="{1531FC16-AC50-4514-988A-22151533B86C}" presName="level3hierChild" presStyleCnt="0"/>
      <dgm:spPr/>
    </dgm:pt>
    <dgm:pt modelId="{635FE0E9-C42D-4B12-B3AF-7CAFE52A2813}" type="pres">
      <dgm:prSet presAssocID="{93015DC0-1305-49B5-8D22-F66BD3F0F009}" presName="conn2-1" presStyleLbl="parChTrans1D3" presStyleIdx="0" presStyleCnt="3"/>
      <dgm:spPr/>
      <dgm:t>
        <a:bodyPr/>
        <a:lstStyle/>
        <a:p>
          <a:endParaRPr lang="cs-CZ"/>
        </a:p>
      </dgm:t>
    </dgm:pt>
    <dgm:pt modelId="{7BFEC173-45E1-40DC-BD47-5D2040863A7D}" type="pres">
      <dgm:prSet presAssocID="{93015DC0-1305-49B5-8D22-F66BD3F0F009}" presName="connTx" presStyleLbl="parChTrans1D3" presStyleIdx="0" presStyleCnt="3"/>
      <dgm:spPr/>
      <dgm:t>
        <a:bodyPr/>
        <a:lstStyle/>
        <a:p>
          <a:endParaRPr lang="cs-CZ"/>
        </a:p>
      </dgm:t>
    </dgm:pt>
    <dgm:pt modelId="{18EB9436-3732-4D41-8976-858F3817F883}" type="pres">
      <dgm:prSet presAssocID="{0FBCEBB4-600F-45FA-AE6E-B8B4737BF2AE}" presName="root2" presStyleCnt="0"/>
      <dgm:spPr/>
    </dgm:pt>
    <dgm:pt modelId="{380CE67D-8155-406E-B503-9AB5727A677A}" type="pres">
      <dgm:prSet presAssocID="{0FBCEBB4-600F-45FA-AE6E-B8B4737BF2AE}" presName="LevelTwoTextNode" presStyleLbl="node3" presStyleIdx="0" presStyleCnt="3" custScaleX="115495" custScaleY="205553" custLinFactNeighborX="-179" custLinFactNeighborY="332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E67D59-F1D6-4409-81A9-A75CDFCFC64A}" type="pres">
      <dgm:prSet presAssocID="{0FBCEBB4-600F-45FA-AE6E-B8B4737BF2AE}" presName="level3hierChild" presStyleCnt="0"/>
      <dgm:spPr/>
    </dgm:pt>
    <dgm:pt modelId="{227AD4B7-A597-4380-A24C-9208CF88181F}" type="pres">
      <dgm:prSet presAssocID="{BC8F5C7B-11BA-451E-B037-869EF583F11C}" presName="conn2-1" presStyleLbl="parChTrans1D3" presStyleIdx="1" presStyleCnt="3"/>
      <dgm:spPr/>
      <dgm:t>
        <a:bodyPr/>
        <a:lstStyle/>
        <a:p>
          <a:endParaRPr lang="cs-CZ"/>
        </a:p>
      </dgm:t>
    </dgm:pt>
    <dgm:pt modelId="{C967F27A-DD79-4CC2-808C-78ED55B4115C}" type="pres">
      <dgm:prSet presAssocID="{BC8F5C7B-11BA-451E-B037-869EF583F11C}" presName="connTx" presStyleLbl="parChTrans1D3" presStyleIdx="1" presStyleCnt="3"/>
      <dgm:spPr/>
      <dgm:t>
        <a:bodyPr/>
        <a:lstStyle/>
        <a:p>
          <a:endParaRPr lang="cs-CZ"/>
        </a:p>
      </dgm:t>
    </dgm:pt>
    <dgm:pt modelId="{1D736154-1768-445E-A27D-6A5B41B09A7D}" type="pres">
      <dgm:prSet presAssocID="{D4BE2D9F-7AFE-481D-8E25-EEF6A258CB11}" presName="root2" presStyleCnt="0"/>
      <dgm:spPr/>
    </dgm:pt>
    <dgm:pt modelId="{7934F3C5-EFDD-40FC-80F0-1CF133A197B7}" type="pres">
      <dgm:prSet presAssocID="{D4BE2D9F-7AFE-481D-8E25-EEF6A258CB11}" presName="LevelTwoTextNode" presStyleLbl="node3" presStyleIdx="1" presStyleCnt="3" custScaleX="123286" custScaleY="180061" custLinFactNeighborX="1137" custLinFactNeighborY="-75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7D96AFA-91E7-463A-BF02-6129AE21CD69}" type="pres">
      <dgm:prSet presAssocID="{D4BE2D9F-7AFE-481D-8E25-EEF6A258CB11}" presName="level3hierChild" presStyleCnt="0"/>
      <dgm:spPr/>
    </dgm:pt>
    <dgm:pt modelId="{6DAAF280-315D-4711-A63D-CAFD434F3EC7}" type="pres">
      <dgm:prSet presAssocID="{3C4E83F4-9C7C-4652-BD73-F78924350824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262AE3DC-7023-4D1A-8947-1B9956E18810}" type="pres">
      <dgm:prSet presAssocID="{3C4E83F4-9C7C-4652-BD73-F78924350824}" presName="connTx" presStyleLbl="parChTrans1D2" presStyleIdx="2" presStyleCnt="3"/>
      <dgm:spPr/>
      <dgm:t>
        <a:bodyPr/>
        <a:lstStyle/>
        <a:p>
          <a:endParaRPr lang="cs-CZ"/>
        </a:p>
      </dgm:t>
    </dgm:pt>
    <dgm:pt modelId="{FB212FB5-51DE-4C8F-B982-7EC7A3E6B08D}" type="pres">
      <dgm:prSet presAssocID="{579F9D6E-8BA7-454A-9000-9707EFF8FB1C}" presName="root2" presStyleCnt="0"/>
      <dgm:spPr/>
    </dgm:pt>
    <dgm:pt modelId="{593CE9A2-4B3D-42E9-926B-D1FD08E8EEAC}" type="pres">
      <dgm:prSet presAssocID="{579F9D6E-8BA7-454A-9000-9707EFF8FB1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EC82D90-D50F-4ECC-890D-4469235779DE}" type="pres">
      <dgm:prSet presAssocID="{579F9D6E-8BA7-454A-9000-9707EFF8FB1C}" presName="level3hierChild" presStyleCnt="0"/>
      <dgm:spPr/>
    </dgm:pt>
    <dgm:pt modelId="{4F9CFF96-99FD-4AEF-93A6-E28A447AA315}" type="pres">
      <dgm:prSet presAssocID="{18D39461-9FCE-4300-AE9C-A9ADAD4EF474}" presName="conn2-1" presStyleLbl="parChTrans1D3" presStyleIdx="2" presStyleCnt="3"/>
      <dgm:spPr/>
      <dgm:t>
        <a:bodyPr/>
        <a:lstStyle/>
        <a:p>
          <a:endParaRPr lang="cs-CZ"/>
        </a:p>
      </dgm:t>
    </dgm:pt>
    <dgm:pt modelId="{0E4AC040-A727-4B27-9B68-9361DA1FB40A}" type="pres">
      <dgm:prSet presAssocID="{18D39461-9FCE-4300-AE9C-A9ADAD4EF474}" presName="connTx" presStyleLbl="parChTrans1D3" presStyleIdx="2" presStyleCnt="3"/>
      <dgm:spPr/>
      <dgm:t>
        <a:bodyPr/>
        <a:lstStyle/>
        <a:p>
          <a:endParaRPr lang="cs-CZ"/>
        </a:p>
      </dgm:t>
    </dgm:pt>
    <dgm:pt modelId="{F4B6B69B-EFD4-4EFE-8690-0DF4E696B306}" type="pres">
      <dgm:prSet presAssocID="{63DFAE5D-E0E3-4242-909B-BB1A8FFDBA3D}" presName="root2" presStyleCnt="0"/>
      <dgm:spPr/>
    </dgm:pt>
    <dgm:pt modelId="{EEFF5C5A-61E6-4C71-8353-5A7E4F3DD24B}" type="pres">
      <dgm:prSet presAssocID="{63DFAE5D-E0E3-4242-909B-BB1A8FFDBA3D}" presName="LevelTwoTextNode" presStyleLbl="node3" presStyleIdx="2" presStyleCnt="3" custScaleX="130893" custScaleY="168487" custLinFactNeighborX="171" custLinFactNeighborY="-375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32EAEA-5D63-48A1-A5DD-289A82319A75}" type="pres">
      <dgm:prSet presAssocID="{63DFAE5D-E0E3-4242-909B-BB1A8FFDBA3D}" presName="level3hierChild" presStyleCnt="0"/>
      <dgm:spPr/>
    </dgm:pt>
  </dgm:ptLst>
  <dgm:cxnLst>
    <dgm:cxn modelId="{ED9AC700-1A63-4ABE-B70D-7F6A85F043DF}" type="presOf" srcId="{31B12EC7-C3F7-4AAA-918B-A690E8F33B48}" destId="{399DD0A8-5B7B-4818-98DE-625E82436C5F}" srcOrd="1" destOrd="0" presId="urn:microsoft.com/office/officeart/2005/8/layout/hierarchy2"/>
    <dgm:cxn modelId="{E82783A1-9430-4CAB-88B3-4D0D082E53A8}" srcId="{D410EC58-1182-41F2-8694-B8BF9E56A2D3}" destId="{579F9D6E-8BA7-454A-9000-9707EFF8FB1C}" srcOrd="2" destOrd="0" parTransId="{3C4E83F4-9C7C-4652-BD73-F78924350824}" sibTransId="{76D54972-4FB4-4C7B-ABE9-913D45F9FB96}"/>
    <dgm:cxn modelId="{CC0DD234-3B56-406C-958D-B12FD4509647}" type="presOf" srcId="{63DFAE5D-E0E3-4242-909B-BB1A8FFDBA3D}" destId="{EEFF5C5A-61E6-4C71-8353-5A7E4F3DD24B}" srcOrd="0" destOrd="0" presId="urn:microsoft.com/office/officeart/2005/8/layout/hierarchy2"/>
    <dgm:cxn modelId="{0ED53CD1-AD99-4019-A587-C69600230705}" srcId="{61637373-D35E-4E2E-9E64-CA9C416DCD86}" destId="{D410EC58-1182-41F2-8694-B8BF9E56A2D3}" srcOrd="0" destOrd="0" parTransId="{495CFDB9-3128-48DE-A1CF-526BB52CA1AE}" sibTransId="{5A0CE7BA-EF1A-4E2E-9EAE-2E52770C4042}"/>
    <dgm:cxn modelId="{6594C0E6-EE8E-4BF3-B301-A510B276B20B}" type="presOf" srcId="{650BD0F3-6BE6-4C6B-8201-1E1AFFAA016F}" destId="{0B993CBB-8762-45C9-852D-78327A1677BA}" srcOrd="1" destOrd="0" presId="urn:microsoft.com/office/officeart/2005/8/layout/hierarchy2"/>
    <dgm:cxn modelId="{70BEE969-493F-4775-976A-A20256A3758E}" type="presOf" srcId="{BB067768-4031-493C-9963-92066BEEC1A5}" destId="{292A65C1-38F2-4FCC-8150-425CC15BEAE9}" srcOrd="0" destOrd="0" presId="urn:microsoft.com/office/officeart/2005/8/layout/hierarchy2"/>
    <dgm:cxn modelId="{6D5B1DAD-D392-4025-9A6A-147DEF6CBFC4}" srcId="{1531FC16-AC50-4514-988A-22151533B86C}" destId="{D4BE2D9F-7AFE-481D-8E25-EEF6A258CB11}" srcOrd="1" destOrd="0" parTransId="{BC8F5C7B-11BA-451E-B037-869EF583F11C}" sibTransId="{95D523C4-D818-4412-92C7-6E376AC2AD78}"/>
    <dgm:cxn modelId="{24E81D4D-520C-4704-A3E0-EAFA3B7E2E90}" type="presOf" srcId="{650BD0F3-6BE6-4C6B-8201-1E1AFFAA016F}" destId="{C9E595D6-49F1-46BD-8890-A635A941A532}" srcOrd="0" destOrd="0" presId="urn:microsoft.com/office/officeart/2005/8/layout/hierarchy2"/>
    <dgm:cxn modelId="{4F4E4939-D704-47A3-826D-FB11A30DC3F2}" type="presOf" srcId="{31B12EC7-C3F7-4AAA-918B-A690E8F33B48}" destId="{F61409DA-D590-483C-8F5D-250D8D4F4965}" srcOrd="0" destOrd="0" presId="urn:microsoft.com/office/officeart/2005/8/layout/hierarchy2"/>
    <dgm:cxn modelId="{51413A79-90BA-4E61-BAD9-C67D74BD76B1}" srcId="{D410EC58-1182-41F2-8694-B8BF9E56A2D3}" destId="{1531FC16-AC50-4514-988A-22151533B86C}" srcOrd="1" destOrd="0" parTransId="{31B12EC7-C3F7-4AAA-918B-A690E8F33B48}" sibTransId="{36733C4C-D940-4D59-999B-F1BE57B68F39}"/>
    <dgm:cxn modelId="{0C274A6D-CBAD-4ACD-AB93-48353CE86BAA}" type="presOf" srcId="{18D39461-9FCE-4300-AE9C-A9ADAD4EF474}" destId="{0E4AC040-A727-4B27-9B68-9361DA1FB40A}" srcOrd="1" destOrd="0" presId="urn:microsoft.com/office/officeart/2005/8/layout/hierarchy2"/>
    <dgm:cxn modelId="{96D1573E-E84C-4332-AA09-CAA795B9C058}" type="presOf" srcId="{BC8F5C7B-11BA-451E-B037-869EF583F11C}" destId="{227AD4B7-A597-4380-A24C-9208CF88181F}" srcOrd="0" destOrd="0" presId="urn:microsoft.com/office/officeart/2005/8/layout/hierarchy2"/>
    <dgm:cxn modelId="{B5E98516-D338-4B1A-B9E3-3FB39E728FD3}" type="presOf" srcId="{579F9D6E-8BA7-454A-9000-9707EFF8FB1C}" destId="{593CE9A2-4B3D-42E9-926B-D1FD08E8EEAC}" srcOrd="0" destOrd="0" presId="urn:microsoft.com/office/officeart/2005/8/layout/hierarchy2"/>
    <dgm:cxn modelId="{BBF9F0F5-0EC1-48D0-8073-B0CFE8EEA361}" type="presOf" srcId="{D4BE2D9F-7AFE-481D-8E25-EEF6A258CB11}" destId="{7934F3C5-EFDD-40FC-80F0-1CF133A197B7}" srcOrd="0" destOrd="0" presId="urn:microsoft.com/office/officeart/2005/8/layout/hierarchy2"/>
    <dgm:cxn modelId="{6A0EA395-0B5D-44CF-B58B-8C9CB4916AB0}" type="presOf" srcId="{18D39461-9FCE-4300-AE9C-A9ADAD4EF474}" destId="{4F9CFF96-99FD-4AEF-93A6-E28A447AA315}" srcOrd="0" destOrd="0" presId="urn:microsoft.com/office/officeart/2005/8/layout/hierarchy2"/>
    <dgm:cxn modelId="{B7B60EC8-F2C6-43A3-817F-B29448BB20D9}" type="presOf" srcId="{BC8F5C7B-11BA-451E-B037-869EF583F11C}" destId="{C967F27A-DD79-4CC2-808C-78ED55B4115C}" srcOrd="1" destOrd="0" presId="urn:microsoft.com/office/officeart/2005/8/layout/hierarchy2"/>
    <dgm:cxn modelId="{3E17F40D-39DC-4E39-AFDD-AA4E27B478AC}" type="presOf" srcId="{0FBCEBB4-600F-45FA-AE6E-B8B4737BF2AE}" destId="{380CE67D-8155-406E-B503-9AB5727A677A}" srcOrd="0" destOrd="0" presId="urn:microsoft.com/office/officeart/2005/8/layout/hierarchy2"/>
    <dgm:cxn modelId="{7F3A1D4C-B4B5-4F5A-8ECD-AB2F9694A36C}" type="presOf" srcId="{3C4E83F4-9C7C-4652-BD73-F78924350824}" destId="{6DAAF280-315D-4711-A63D-CAFD434F3EC7}" srcOrd="0" destOrd="0" presId="urn:microsoft.com/office/officeart/2005/8/layout/hierarchy2"/>
    <dgm:cxn modelId="{23AEC944-3DE9-4522-A50B-AAABF0B5FDC7}" type="presOf" srcId="{D410EC58-1182-41F2-8694-B8BF9E56A2D3}" destId="{8A28FB4C-B3B3-45CE-A11A-E755C8EFA856}" srcOrd="0" destOrd="0" presId="urn:microsoft.com/office/officeart/2005/8/layout/hierarchy2"/>
    <dgm:cxn modelId="{66484ED7-D2B7-42CD-872C-568A412E56CF}" type="presOf" srcId="{93015DC0-1305-49B5-8D22-F66BD3F0F009}" destId="{7BFEC173-45E1-40DC-BD47-5D2040863A7D}" srcOrd="1" destOrd="0" presId="urn:microsoft.com/office/officeart/2005/8/layout/hierarchy2"/>
    <dgm:cxn modelId="{CFD7970A-52A0-40A3-9D1B-21B5F3726C64}" type="presOf" srcId="{93015DC0-1305-49B5-8D22-F66BD3F0F009}" destId="{635FE0E9-C42D-4B12-B3AF-7CAFE52A2813}" srcOrd="0" destOrd="0" presId="urn:microsoft.com/office/officeart/2005/8/layout/hierarchy2"/>
    <dgm:cxn modelId="{10EE9CA8-F799-4FC1-A166-C6BC75E83024}" type="presOf" srcId="{61637373-D35E-4E2E-9E64-CA9C416DCD86}" destId="{40615B54-5C8D-4C05-8B46-A1C92E7F5358}" srcOrd="0" destOrd="0" presId="urn:microsoft.com/office/officeart/2005/8/layout/hierarchy2"/>
    <dgm:cxn modelId="{363D5E50-2DE7-4876-9DF6-D1793E0B0617}" srcId="{1531FC16-AC50-4514-988A-22151533B86C}" destId="{0FBCEBB4-600F-45FA-AE6E-B8B4737BF2AE}" srcOrd="0" destOrd="0" parTransId="{93015DC0-1305-49B5-8D22-F66BD3F0F009}" sibTransId="{861EDE61-BFE4-4F26-BF80-3BE129FF0053}"/>
    <dgm:cxn modelId="{8C1A8890-A285-459A-B3B1-A25F25BA7F5A}" srcId="{D410EC58-1182-41F2-8694-B8BF9E56A2D3}" destId="{BB067768-4031-493C-9963-92066BEEC1A5}" srcOrd="0" destOrd="0" parTransId="{650BD0F3-6BE6-4C6B-8201-1E1AFFAA016F}" sibTransId="{AFA629A8-3838-4CB2-A996-B941800C7AF0}"/>
    <dgm:cxn modelId="{53982C4A-4D58-4E3A-8F66-A7C5F49BF541}" type="presOf" srcId="{1531FC16-AC50-4514-988A-22151533B86C}" destId="{21879636-EE6E-4A3D-9793-7581DFE7EA5D}" srcOrd="0" destOrd="0" presId="urn:microsoft.com/office/officeart/2005/8/layout/hierarchy2"/>
    <dgm:cxn modelId="{B0CCDF34-20BB-4985-8FF2-28B85D18958C}" srcId="{579F9D6E-8BA7-454A-9000-9707EFF8FB1C}" destId="{63DFAE5D-E0E3-4242-909B-BB1A8FFDBA3D}" srcOrd="0" destOrd="0" parTransId="{18D39461-9FCE-4300-AE9C-A9ADAD4EF474}" sibTransId="{6E9590A2-D341-4434-942E-6C53E3C6D41B}"/>
    <dgm:cxn modelId="{BA640711-8D20-4AEE-9F80-D0FE185D9D18}" type="presOf" srcId="{3C4E83F4-9C7C-4652-BD73-F78924350824}" destId="{262AE3DC-7023-4D1A-8947-1B9956E18810}" srcOrd="1" destOrd="0" presId="urn:microsoft.com/office/officeart/2005/8/layout/hierarchy2"/>
    <dgm:cxn modelId="{ADF12003-49AB-4247-A159-DB2D6D2D290C}" type="presParOf" srcId="{40615B54-5C8D-4C05-8B46-A1C92E7F5358}" destId="{F4346BF4-230C-44C9-B326-BB4D22003AB4}" srcOrd="0" destOrd="0" presId="urn:microsoft.com/office/officeart/2005/8/layout/hierarchy2"/>
    <dgm:cxn modelId="{21044FB2-4130-4929-A63C-14F53B3A09D3}" type="presParOf" srcId="{F4346BF4-230C-44C9-B326-BB4D22003AB4}" destId="{8A28FB4C-B3B3-45CE-A11A-E755C8EFA856}" srcOrd="0" destOrd="0" presId="urn:microsoft.com/office/officeart/2005/8/layout/hierarchy2"/>
    <dgm:cxn modelId="{F2D73C76-7084-4775-91AA-5C246C9F0443}" type="presParOf" srcId="{F4346BF4-230C-44C9-B326-BB4D22003AB4}" destId="{D0566175-29E8-4C4A-AC04-77C62AA9F20C}" srcOrd="1" destOrd="0" presId="urn:microsoft.com/office/officeart/2005/8/layout/hierarchy2"/>
    <dgm:cxn modelId="{A3C0265F-2DB3-416C-AF9A-8EE87F766B5E}" type="presParOf" srcId="{D0566175-29E8-4C4A-AC04-77C62AA9F20C}" destId="{C9E595D6-49F1-46BD-8890-A635A941A532}" srcOrd="0" destOrd="0" presId="urn:microsoft.com/office/officeart/2005/8/layout/hierarchy2"/>
    <dgm:cxn modelId="{96E510B8-E041-4DB8-A715-C2EC61709386}" type="presParOf" srcId="{C9E595D6-49F1-46BD-8890-A635A941A532}" destId="{0B993CBB-8762-45C9-852D-78327A1677BA}" srcOrd="0" destOrd="0" presId="urn:microsoft.com/office/officeart/2005/8/layout/hierarchy2"/>
    <dgm:cxn modelId="{CC1E4DA1-0464-4073-A3DE-A55CCB6AAFDF}" type="presParOf" srcId="{D0566175-29E8-4C4A-AC04-77C62AA9F20C}" destId="{13EB6503-3199-43F9-99E7-E4F8FFCFD88C}" srcOrd="1" destOrd="0" presId="urn:microsoft.com/office/officeart/2005/8/layout/hierarchy2"/>
    <dgm:cxn modelId="{3F8712B8-D176-48F6-923B-95C413D77B8E}" type="presParOf" srcId="{13EB6503-3199-43F9-99E7-E4F8FFCFD88C}" destId="{292A65C1-38F2-4FCC-8150-425CC15BEAE9}" srcOrd="0" destOrd="0" presId="urn:microsoft.com/office/officeart/2005/8/layout/hierarchy2"/>
    <dgm:cxn modelId="{7E4C0535-A355-4A33-8064-01233232B159}" type="presParOf" srcId="{13EB6503-3199-43F9-99E7-E4F8FFCFD88C}" destId="{3E401D14-17D6-4F70-B58A-C3680238174F}" srcOrd="1" destOrd="0" presId="urn:microsoft.com/office/officeart/2005/8/layout/hierarchy2"/>
    <dgm:cxn modelId="{3EA9EC3E-FC6D-4171-88A6-4656BDC17FE5}" type="presParOf" srcId="{D0566175-29E8-4C4A-AC04-77C62AA9F20C}" destId="{F61409DA-D590-483C-8F5D-250D8D4F4965}" srcOrd="2" destOrd="0" presId="urn:microsoft.com/office/officeart/2005/8/layout/hierarchy2"/>
    <dgm:cxn modelId="{293F4863-7961-4EC3-B833-EF4866AF0A1A}" type="presParOf" srcId="{F61409DA-D590-483C-8F5D-250D8D4F4965}" destId="{399DD0A8-5B7B-4818-98DE-625E82436C5F}" srcOrd="0" destOrd="0" presId="urn:microsoft.com/office/officeart/2005/8/layout/hierarchy2"/>
    <dgm:cxn modelId="{FCD48FD4-3BE4-455F-ABAA-67244365EDC4}" type="presParOf" srcId="{D0566175-29E8-4C4A-AC04-77C62AA9F20C}" destId="{FD1A9403-F50D-44DC-A4C6-A1519D9DCAD0}" srcOrd="3" destOrd="0" presId="urn:microsoft.com/office/officeart/2005/8/layout/hierarchy2"/>
    <dgm:cxn modelId="{B1CD6BA2-7CC1-478E-94A7-63BA648E4A0E}" type="presParOf" srcId="{FD1A9403-F50D-44DC-A4C6-A1519D9DCAD0}" destId="{21879636-EE6E-4A3D-9793-7581DFE7EA5D}" srcOrd="0" destOrd="0" presId="urn:microsoft.com/office/officeart/2005/8/layout/hierarchy2"/>
    <dgm:cxn modelId="{1D42AA1A-5E7C-4377-9077-DE89E4DAD0F6}" type="presParOf" srcId="{FD1A9403-F50D-44DC-A4C6-A1519D9DCAD0}" destId="{0FE61246-189D-476B-8A3D-B4D15D984B4B}" srcOrd="1" destOrd="0" presId="urn:microsoft.com/office/officeart/2005/8/layout/hierarchy2"/>
    <dgm:cxn modelId="{87E10CE0-C871-43F6-BA3C-63AD68842750}" type="presParOf" srcId="{0FE61246-189D-476B-8A3D-B4D15D984B4B}" destId="{635FE0E9-C42D-4B12-B3AF-7CAFE52A2813}" srcOrd="0" destOrd="0" presId="urn:microsoft.com/office/officeart/2005/8/layout/hierarchy2"/>
    <dgm:cxn modelId="{5FF29D1F-55F2-433A-AA03-00B5ED97B6D9}" type="presParOf" srcId="{635FE0E9-C42D-4B12-B3AF-7CAFE52A2813}" destId="{7BFEC173-45E1-40DC-BD47-5D2040863A7D}" srcOrd="0" destOrd="0" presId="urn:microsoft.com/office/officeart/2005/8/layout/hierarchy2"/>
    <dgm:cxn modelId="{D8321679-68E9-4B95-B86A-2BCD440E9241}" type="presParOf" srcId="{0FE61246-189D-476B-8A3D-B4D15D984B4B}" destId="{18EB9436-3732-4D41-8976-858F3817F883}" srcOrd="1" destOrd="0" presId="urn:microsoft.com/office/officeart/2005/8/layout/hierarchy2"/>
    <dgm:cxn modelId="{CA3929A0-8168-403A-A22C-375684168A11}" type="presParOf" srcId="{18EB9436-3732-4D41-8976-858F3817F883}" destId="{380CE67D-8155-406E-B503-9AB5727A677A}" srcOrd="0" destOrd="0" presId="urn:microsoft.com/office/officeart/2005/8/layout/hierarchy2"/>
    <dgm:cxn modelId="{55936901-0029-49B7-8877-B0C5121F1901}" type="presParOf" srcId="{18EB9436-3732-4D41-8976-858F3817F883}" destId="{6AE67D59-F1D6-4409-81A9-A75CDFCFC64A}" srcOrd="1" destOrd="0" presId="urn:microsoft.com/office/officeart/2005/8/layout/hierarchy2"/>
    <dgm:cxn modelId="{EFD86B36-12BE-4FDF-8D92-19BDF33B6E0A}" type="presParOf" srcId="{0FE61246-189D-476B-8A3D-B4D15D984B4B}" destId="{227AD4B7-A597-4380-A24C-9208CF88181F}" srcOrd="2" destOrd="0" presId="urn:microsoft.com/office/officeart/2005/8/layout/hierarchy2"/>
    <dgm:cxn modelId="{44F73073-3B44-4B3E-941D-41FDC506A477}" type="presParOf" srcId="{227AD4B7-A597-4380-A24C-9208CF88181F}" destId="{C967F27A-DD79-4CC2-808C-78ED55B4115C}" srcOrd="0" destOrd="0" presId="urn:microsoft.com/office/officeart/2005/8/layout/hierarchy2"/>
    <dgm:cxn modelId="{B23567BB-9703-4C9B-AF10-72623DE14D61}" type="presParOf" srcId="{0FE61246-189D-476B-8A3D-B4D15D984B4B}" destId="{1D736154-1768-445E-A27D-6A5B41B09A7D}" srcOrd="3" destOrd="0" presId="urn:microsoft.com/office/officeart/2005/8/layout/hierarchy2"/>
    <dgm:cxn modelId="{38C7BB7E-A8E6-4B9F-A877-2B637DB3BEEE}" type="presParOf" srcId="{1D736154-1768-445E-A27D-6A5B41B09A7D}" destId="{7934F3C5-EFDD-40FC-80F0-1CF133A197B7}" srcOrd="0" destOrd="0" presId="urn:microsoft.com/office/officeart/2005/8/layout/hierarchy2"/>
    <dgm:cxn modelId="{69BFD735-5DF9-4F59-B4F5-6C5C89433FC7}" type="presParOf" srcId="{1D736154-1768-445E-A27D-6A5B41B09A7D}" destId="{17D96AFA-91E7-463A-BF02-6129AE21CD69}" srcOrd="1" destOrd="0" presId="urn:microsoft.com/office/officeart/2005/8/layout/hierarchy2"/>
    <dgm:cxn modelId="{0BAF5990-A184-49F4-9FE4-A5F63AC18D6B}" type="presParOf" srcId="{D0566175-29E8-4C4A-AC04-77C62AA9F20C}" destId="{6DAAF280-315D-4711-A63D-CAFD434F3EC7}" srcOrd="4" destOrd="0" presId="urn:microsoft.com/office/officeart/2005/8/layout/hierarchy2"/>
    <dgm:cxn modelId="{94654246-6222-44F7-BE3D-901C944E97F8}" type="presParOf" srcId="{6DAAF280-315D-4711-A63D-CAFD434F3EC7}" destId="{262AE3DC-7023-4D1A-8947-1B9956E18810}" srcOrd="0" destOrd="0" presId="urn:microsoft.com/office/officeart/2005/8/layout/hierarchy2"/>
    <dgm:cxn modelId="{3BBC3FE7-6C49-42EE-9B0E-162371A894C9}" type="presParOf" srcId="{D0566175-29E8-4C4A-AC04-77C62AA9F20C}" destId="{FB212FB5-51DE-4C8F-B982-7EC7A3E6B08D}" srcOrd="5" destOrd="0" presId="urn:microsoft.com/office/officeart/2005/8/layout/hierarchy2"/>
    <dgm:cxn modelId="{D49353D9-2FF8-4E7F-8913-CCCAC1A36066}" type="presParOf" srcId="{FB212FB5-51DE-4C8F-B982-7EC7A3E6B08D}" destId="{593CE9A2-4B3D-42E9-926B-D1FD08E8EEAC}" srcOrd="0" destOrd="0" presId="urn:microsoft.com/office/officeart/2005/8/layout/hierarchy2"/>
    <dgm:cxn modelId="{611A963D-6386-4221-BC2D-83184BBD0323}" type="presParOf" srcId="{FB212FB5-51DE-4C8F-B982-7EC7A3E6B08D}" destId="{9EC82D90-D50F-4ECC-890D-4469235779DE}" srcOrd="1" destOrd="0" presId="urn:microsoft.com/office/officeart/2005/8/layout/hierarchy2"/>
    <dgm:cxn modelId="{FC99310D-1900-4CE7-9FF0-33057B27B07B}" type="presParOf" srcId="{9EC82D90-D50F-4ECC-890D-4469235779DE}" destId="{4F9CFF96-99FD-4AEF-93A6-E28A447AA315}" srcOrd="0" destOrd="0" presId="urn:microsoft.com/office/officeart/2005/8/layout/hierarchy2"/>
    <dgm:cxn modelId="{EAABDF51-F04F-45DE-9AA4-F6AC980C68AE}" type="presParOf" srcId="{4F9CFF96-99FD-4AEF-93A6-E28A447AA315}" destId="{0E4AC040-A727-4B27-9B68-9361DA1FB40A}" srcOrd="0" destOrd="0" presId="urn:microsoft.com/office/officeart/2005/8/layout/hierarchy2"/>
    <dgm:cxn modelId="{8E4D2090-4418-4D3B-BC57-2E6D4CAA7579}" type="presParOf" srcId="{9EC82D90-D50F-4ECC-890D-4469235779DE}" destId="{F4B6B69B-EFD4-4EFE-8690-0DF4E696B306}" srcOrd="1" destOrd="0" presId="urn:microsoft.com/office/officeart/2005/8/layout/hierarchy2"/>
    <dgm:cxn modelId="{3D1186A4-B45C-42C3-A46C-57AF973D2210}" type="presParOf" srcId="{F4B6B69B-EFD4-4EFE-8690-0DF4E696B306}" destId="{EEFF5C5A-61E6-4C71-8353-5A7E4F3DD24B}" srcOrd="0" destOrd="0" presId="urn:microsoft.com/office/officeart/2005/8/layout/hierarchy2"/>
    <dgm:cxn modelId="{995F1F42-5A72-49C0-923E-231C6AA7CF56}" type="presParOf" srcId="{F4B6B69B-EFD4-4EFE-8690-0DF4E696B306}" destId="{BD32EAEA-5D63-48A1-A5DD-289A82319A7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B3769-9158-40DD-A111-AA24A48BF6D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9940F-53C9-4009-9300-82E2CD301DA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Obrázek č.1-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Souris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ordinateur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2005 http://commons.wikimedia.org/wiki/File:Souris_ordinateur.png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Obrázek č.2-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Mouse.JPG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2006 </a:t>
            </a:r>
            <a:r>
              <a:rPr lang="cs-CZ" dirty="0" smtClean="0"/>
              <a:t>http://commons.wikimedia.org/wiki/File:Logitech_Mouse.JPG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40F-53C9-4009-9300-82E2CD301DAB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w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03040" y="-315416"/>
          <a:ext cx="864096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:\Users\Zdeňka\AppData\Local\Microsoft\Windows\Temporary Internet Files\Content.IE5\DJDC4QCS\MC900345711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941168"/>
            <a:ext cx="2234565" cy="138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/>
        </p:nvGraphicFramePr>
        <p:xfrm>
          <a:off x="323528" y="404664"/>
          <a:ext cx="86409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7820304" y="4437112"/>
            <a:ext cx="854721" cy="2616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100" dirty="0" smtClean="0"/>
              <a:t>obrázek č.1</a:t>
            </a:r>
            <a:endParaRPr lang="cs-CZ" sz="11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780229" y="6488668"/>
            <a:ext cx="878767" cy="2616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100" dirty="0" smtClean="0"/>
              <a:t>obrázek č.2</a:t>
            </a:r>
            <a:endParaRPr lang="cs-CZ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92593E-6 C -0.00347 -0.00695 -0.00104 -0.00325 -0.00833 -0.00973 C -0.01024 -0.01135 -0.01458 -0.01251 -0.01458 -0.01251 C -0.0217 -0.022 -0.03055 -0.02686 -0.03958 -0.03195 C -0.046 -0.03566 -0.04965 -0.04121 -0.05625 -0.04306 C -0.06371 -0.04978 -0.06007 -0.04792 -0.06666 -0.05001 C -0.06753 -0.05093 -0.07239 -0.05603 -0.07395 -0.05695 C -0.07847 -0.05996 -0.07621 -0.05626 -0.08125 -0.06112 C -0.08559 -0.06529 -0.08854 -0.06992 -0.09375 -0.07223 C -0.09809 -0.07802 -0.10434 -0.0838 -0.11041 -0.08612 C -0.11319 -0.08704 -0.11875 -0.0889 -0.11875 -0.0889 C -0.12326 -0.09283 -0.12847 -0.09492 -0.13333 -0.09723 C -0.14305 -0.1014 -0.15173 -0.10788 -0.16145 -0.11112 C -0.16527 -0.11621 -0.16927 -0.11783 -0.17395 -0.12084 C -0.18073 -0.12547 -0.17326 -0.12154 -0.1802 -0.12779 C -0.18246 -0.12964 -0.18524 -0.1301 -0.18767 -0.13195 C -0.1934 -0.13635 -0.20104 -0.14237 -0.20625 -0.14723 C -0.20798 -0.14862 -0.20885 -0.1514 -0.21041 -0.15279 C -0.21406 -0.15603 -0.21909 -0.15695 -0.22309 -0.15973 C -0.23298 -0.16714 -0.22534 -0.1639 -0.2335 -0.16667 C -0.25833 -0.19144 -0.29739 -0.19353 -0.32708 -0.19584 C -0.33993 -0.19538 -0.35277 -0.19538 -0.36562 -0.19445 C -0.37604 -0.19376 -0.38663 -0.18566 -0.39687 -0.18334 C -0.41128 -0.1801 -0.42517 -0.17501 -0.43958 -0.17223 C -0.45538 -0.16529 -0.46875 -0.15093 -0.48229 -0.1389 C -0.48507 -0.13334 -0.48958 -0.12871 -0.49375 -0.12501 C -0.49965 -0.11297 -0.49184 -0.12709 -0.49895 -0.11945 C -0.5 -0.11829 -0.50017 -0.11644 -0.50104 -0.11529 C -0.50295 -0.1132 -0.50729 -0.10973 -0.50729 -0.10973 C -0.51232 -0.09978 -0.52066 -0.09584 -0.52604 -0.08612 C -0.54114 -0.05904 -0.55955 -0.02894 -0.58333 -0.01529 C -0.58819 -0.01251 -0.59045 -0.00973 -0.59583 -0.00834 C -0.60156 -0.00255 -0.60677 0.00671 -0.61354 0.00971 C -0.61649 0.02569 -0.61198 0.00647 -0.6177 0.01805 C -0.61857 0.01967 -0.61805 0.02198 -0.61875 0.0236 C -0.62257 0.03379 -0.63038 0.04189 -0.6375 0.04721 C -0.64062 0.04953 -0.64375 0.05184 -0.64687 0.05416 C -0.64913 0.05578 -0.65312 0.05971 -0.65312 0.05971 C -0.65607 0.0655 -0.66007 0.06944 -0.66562 0.06944 " pathEditMode="relative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Pamatuješ si? </a:t>
            </a:r>
            <a:endParaRPr kumimoji="0" lang="cs-CZ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251520" y="1628800"/>
            <a:ext cx="936104" cy="6480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chemeClr val="bg1"/>
                </a:solidFill>
              </a:rPr>
              <a:t>1</a:t>
            </a:r>
            <a:endParaRPr lang="cs-CZ" sz="5400" dirty="0">
              <a:solidFill>
                <a:schemeClr val="bg1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251520" y="3861048"/>
            <a:ext cx="936104" cy="6480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bg1"/>
                </a:solidFill>
              </a:rPr>
              <a:t>3</a:t>
            </a:r>
            <a:endParaRPr lang="cs-CZ" sz="4400" dirty="0">
              <a:solidFill>
                <a:schemeClr val="bg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2708920"/>
            <a:ext cx="936104" cy="6480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chemeClr val="bg1"/>
                </a:solidFill>
              </a:rPr>
              <a:t>2</a:t>
            </a:r>
            <a:endParaRPr lang="cs-CZ" sz="5400" dirty="0"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251520" y="4941168"/>
            <a:ext cx="936104" cy="6480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4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1331640" y="1556792"/>
            <a:ext cx="7704856" cy="936104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Kolik koleček má běžná myš?</a:t>
            </a:r>
            <a:endParaRPr lang="cs-CZ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Vývojový diagram: alternativní postup 7"/>
          <p:cNvSpPr/>
          <p:nvPr/>
        </p:nvSpPr>
        <p:spPr>
          <a:xfrm>
            <a:off x="1259632" y="2636912"/>
            <a:ext cx="7632848" cy="936104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Jmenuj myš u které svítí spodní strana?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Vývojový diagram: alternativní postup 8"/>
          <p:cNvSpPr/>
          <p:nvPr/>
        </p:nvSpPr>
        <p:spPr>
          <a:xfrm>
            <a:off x="1403648" y="3717032"/>
            <a:ext cx="7488832" cy="936104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Jak se jmenuje ukazatel pohybu myši?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Vývojový diagram: alternativní postup 9"/>
          <p:cNvSpPr/>
          <p:nvPr/>
        </p:nvSpPr>
        <p:spPr>
          <a:xfrm>
            <a:off x="1331640" y="4797152"/>
            <a:ext cx="7812360" cy="936104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Kterým tlačítkem otevřeme nabídku?</a:t>
            </a:r>
            <a:endParaRPr lang="cs-CZ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ázek 11" descr="C:\Users\Zdeňka\AppData\Local\Microsoft\Windows\Temporary Internet Files\Content.IE5\T2C2IM2T\MC900345841[1].wmf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59632" y="5805264"/>
            <a:ext cx="115212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B0F0"/>
            </a:outerShdw>
          </a:effectLst>
        </p:spPr>
      </p:pic>
      <p:pic>
        <p:nvPicPr>
          <p:cNvPr id="13" name="Obrázek 12" descr="C:\Users\Zdeňka\AppData\Local\Microsoft\Windows\Temporary Internet Files\Content.IE5\T2C2IM2T\MC900345841[1].wmf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824" y="5805264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FFFF00"/>
            </a:outerShdw>
          </a:effectLst>
        </p:spPr>
      </p:pic>
      <p:pic>
        <p:nvPicPr>
          <p:cNvPr id="14" name="Obrázek 13" descr="C:\Users\Zdeňka\AppData\Local\Microsoft\Windows\Temporary Internet Files\Content.IE5\T2C2IM2T\MC900345841[1].wmf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88024" y="5805264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FF7C80"/>
            </a:outerShdw>
          </a:effectLst>
        </p:spPr>
      </p:pic>
      <p:pic>
        <p:nvPicPr>
          <p:cNvPr id="15" name="Obrázek 14" descr="C:\Users\Zdeňka\AppData\Local\Microsoft\Windows\Temporary Internet Files\Content.IE5\T2C2IM2T\MC900345841[1].wmf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88224" y="5805264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B05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Zdroje: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Zástupný symbol pro obsah 2"/>
          <p:cNvSpPr txBox="1">
            <a:spLocks/>
          </p:cNvSpPr>
          <p:nvPr/>
        </p:nvSpPr>
        <p:spPr>
          <a:xfrm>
            <a:off x="457200" y="1600200"/>
            <a:ext cx="8291264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Obrázky použité v prezentaci jsou dostupné pod licencí Microsoft Office 2010 na Office.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Obrázek č. 1 - </a:t>
            </a:r>
            <a:r>
              <a:rPr lang="fr-FR" sz="1200" i="1" dirty="0" smtClean="0"/>
              <a:t>Souris ordinateur</a:t>
            </a:r>
            <a:r>
              <a:rPr lang="fr-FR" sz="1200" dirty="0" smtClean="0"/>
              <a:t> [online]. 2005 [cit. 2013-02-0</a:t>
            </a:r>
            <a:r>
              <a:rPr lang="cs-CZ" sz="1200" dirty="0" smtClean="0"/>
              <a:t>1</a:t>
            </a:r>
            <a:r>
              <a:rPr lang="fr-FR" sz="1200" dirty="0" smtClean="0"/>
              <a:t>]. Dostupné z: http://commons.wikimedia.org/wiki/File:Souris_ordinateur.png</a:t>
            </a:r>
            <a:r>
              <a:rPr lang="cs-CZ" sz="1200" dirty="0" smtClean="0"/>
              <a:t>,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Obrázek č. 2 -</a:t>
            </a:r>
            <a:r>
              <a:rPr kumimoji="0" lang="cs-CZ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i="1" dirty="0" smtClean="0"/>
              <a:t>Mouse.JPG</a:t>
            </a:r>
            <a:r>
              <a:rPr lang="en-US" sz="1200" dirty="0" smtClean="0"/>
              <a:t> [online]. 2006 [cit. 2013-02-0</a:t>
            </a:r>
            <a:r>
              <a:rPr lang="cs-CZ" sz="1200" dirty="0" smtClean="0"/>
              <a:t>1</a:t>
            </a:r>
            <a:r>
              <a:rPr lang="en-US" sz="1200" dirty="0" smtClean="0"/>
              <a:t>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http://commons.wikimedia.org/wiki/File:Logitech_Mouse.JPG</a:t>
            </a:r>
            <a:r>
              <a:rPr lang="cs-CZ" sz="1200" dirty="0" smtClean="0"/>
              <a:t>.</a:t>
            </a: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Nadpis 2"/>
          <p:cNvSpPr txBox="1">
            <a:spLocks/>
          </p:cNvSpPr>
          <p:nvPr/>
        </p:nvSpPr>
        <p:spPr>
          <a:xfrm>
            <a:off x="468313" y="549275"/>
            <a:ext cx="8229600" cy="125253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Název projektu : Objevujeme svět kolem nás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číslo projektu: CZ.1.07/1.4.00/21.2040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683568" y="2852936"/>
            <a:ext cx="7416824" cy="3451225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 : Mgr. Zdeňka Švecová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Období vytvoření výukového materiálu : únor 2013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Vzdělávací obor : Informatika pro 1.stupeň ZŠ – hardware, software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Anotace : Počítačová myš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Očekávaný výstup :  </a:t>
            </a:r>
            <a:r>
              <a:rPr lang="cs-CZ" sz="2400" dirty="0" smtClean="0"/>
              <a:t>Upevňování znalostí o činnosti     s počítačovou myší, poznává její druhy.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dirty="0" smtClean="0"/>
              <a:t>Myš</a:t>
            </a:r>
            <a:endParaRPr lang="cs-CZ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Práce s myší</a:t>
            </a:r>
          </a:p>
          <a:p>
            <a:r>
              <a:rPr lang="cs-CZ" dirty="0" smtClean="0"/>
              <a:t>Druhy počítačových myší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Počítačová myš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2987824" y="2348880"/>
            <a:ext cx="3456384" cy="3888432"/>
            <a:chOff x="2555776" y="2636912"/>
            <a:chExt cx="3456384" cy="3888432"/>
          </a:xfrm>
        </p:grpSpPr>
        <p:sp>
          <p:nvSpPr>
            <p:cNvPr id="7" name="Zaoblený obdélník 6"/>
            <p:cNvSpPr/>
            <p:nvPr/>
          </p:nvSpPr>
          <p:spPr>
            <a:xfrm>
              <a:off x="2627784" y="2636912"/>
              <a:ext cx="3240360" cy="38884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28" name="Picture 4" descr="C:\Users\Zdeňka\AppData\Local\Microsoft\Windows\Temporary Internet Files\Content.IE5\3UP867H3\MC90043387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2780928"/>
              <a:ext cx="3456384" cy="3412976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4165586" y="1916832"/>
            <a:ext cx="497841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/>
              <a:t>Ovládáme kurzor na obrazovce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804248" y="3501008"/>
            <a:ext cx="136268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 smtClean="0"/>
              <a:t>pravák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71600" y="3501008"/>
            <a:ext cx="110876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 smtClean="0"/>
              <a:t>levák</a:t>
            </a:r>
            <a:endParaRPr lang="cs-CZ" sz="3200" dirty="0"/>
          </a:p>
        </p:txBody>
      </p:sp>
      <p:pic>
        <p:nvPicPr>
          <p:cNvPr id="1029" name="Picture 5" descr="C:\Users\Zdeňka\AppData\Local\Microsoft\Windows\Temporary Internet Files\Content.IE5\WT24ALJ4\MC90028171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25144"/>
            <a:ext cx="1284214" cy="1772555"/>
          </a:xfrm>
          <a:prstGeom prst="rect">
            <a:avLst/>
          </a:prstGeom>
          <a:noFill/>
        </p:spPr>
      </p:pic>
      <p:pic>
        <p:nvPicPr>
          <p:cNvPr id="17" name="Picture 5" descr="C:\Users\Zdeňka\AppData\Local\Microsoft\Windows\Temporary Internet Files\Content.IE5\WT24ALJ4\MC90028171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4797152"/>
            <a:ext cx="1152128" cy="1772555"/>
          </a:xfrm>
          <a:prstGeom prst="rect">
            <a:avLst/>
          </a:prstGeom>
          <a:noFill/>
        </p:spPr>
      </p:pic>
      <p:pic>
        <p:nvPicPr>
          <p:cNvPr id="19" name="Obrázek 18" descr="C:\Users\Zdeňka\AppData\Local\Microsoft\Windows\Temporary Internet Files\Content.IE5\WT24ALJ4\MC900329658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2480" y="5999480"/>
            <a:ext cx="1797050" cy="85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0.0037 L -1.10625 0.00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Myš</a:t>
            </a:r>
            <a:endParaRPr lang="cs-CZ" dirty="0"/>
          </a:p>
        </p:txBody>
      </p:sp>
      <p:grpSp>
        <p:nvGrpSpPr>
          <p:cNvPr id="3" name="Skupina 8"/>
          <p:cNvGrpSpPr/>
          <p:nvPr/>
        </p:nvGrpSpPr>
        <p:grpSpPr>
          <a:xfrm>
            <a:off x="2987824" y="2348880"/>
            <a:ext cx="3456384" cy="3888432"/>
            <a:chOff x="2555776" y="2636912"/>
            <a:chExt cx="3456384" cy="3888432"/>
          </a:xfrm>
        </p:grpSpPr>
        <p:sp>
          <p:nvSpPr>
            <p:cNvPr id="7" name="Zaoblený obdélník 6"/>
            <p:cNvSpPr/>
            <p:nvPr/>
          </p:nvSpPr>
          <p:spPr>
            <a:xfrm>
              <a:off x="2627784" y="2636912"/>
              <a:ext cx="3240360" cy="38884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28" name="Picture 4" descr="C:\Users\Zdeňka\AppData\Local\Microsoft\Windows\Temporary Internet Files\Content.IE5\3UP867H3\MC90043387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2780928"/>
              <a:ext cx="3456384" cy="3412976"/>
            </a:xfrm>
            <a:prstGeom prst="rect">
              <a:avLst/>
            </a:prstGeom>
            <a:noFill/>
          </p:spPr>
        </p:pic>
      </p:grpSp>
      <p:sp>
        <p:nvSpPr>
          <p:cNvPr id="12" name="TextovéPole 11"/>
          <p:cNvSpPr txBox="1"/>
          <p:nvPr/>
        </p:nvSpPr>
        <p:spPr>
          <a:xfrm>
            <a:off x="7236296" y="2348880"/>
            <a:ext cx="152477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3200" dirty="0" smtClean="0"/>
              <a:t>pravé</a:t>
            </a:r>
          </a:p>
          <a:p>
            <a:pPr algn="ctr"/>
            <a:r>
              <a:rPr lang="cs-CZ" sz="3200" dirty="0" smtClean="0"/>
              <a:t>tlačítko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7544" y="2348880"/>
            <a:ext cx="152477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3200" dirty="0" smtClean="0"/>
              <a:t>levé</a:t>
            </a:r>
          </a:p>
          <a:p>
            <a:pPr algn="ctr"/>
            <a:r>
              <a:rPr lang="cs-CZ" sz="3200" dirty="0" smtClean="0"/>
              <a:t>tlačítko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1232591">
            <a:off x="1816772" y="2384720"/>
            <a:ext cx="2479578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 rot="20727503" flipH="1">
            <a:off x="5185918" y="2537793"/>
            <a:ext cx="2151856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6140382">
            <a:off x="3746833" y="1590065"/>
            <a:ext cx="2448272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644008" y="404664"/>
            <a:ext cx="15520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3200" dirty="0" smtClean="0"/>
              <a:t>kolečko</a:t>
            </a:r>
            <a:endParaRPr lang="cs-CZ" sz="3200" dirty="0"/>
          </a:p>
        </p:txBody>
      </p:sp>
      <p:pic>
        <p:nvPicPr>
          <p:cNvPr id="16" name="Obrázek 15" descr="C:\Users\Zdeňka\AppData\Local\Microsoft\Windows\Temporary Internet Files\Content.IE5\3UP867H3\MC900424138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6496" y="6309320"/>
            <a:ext cx="1924050" cy="85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179513" y="3717032"/>
            <a:ext cx="2808311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běžná práce,</a:t>
            </a:r>
          </a:p>
          <a:p>
            <a:pPr algn="ctr"/>
            <a:r>
              <a:rPr lang="cs-CZ" sz="3600" dirty="0" smtClean="0"/>
              <a:t>otevření programů</a:t>
            </a:r>
            <a:endParaRPr lang="cs-CZ" sz="28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236584" y="1124744"/>
            <a:ext cx="390741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3600" dirty="0" smtClean="0"/>
              <a:t>posun v obrazovce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948265" y="3645024"/>
            <a:ext cx="1872208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otevření nabídky</a:t>
            </a:r>
            <a:r>
              <a:rPr lang="cs-CZ" sz="2800" dirty="0" smtClean="0"/>
              <a:t>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C -0.00625 -0.00023 -0.04288 -0.00162 -0.05312 -0.00278 C -0.05677 -0.00324 -0.06024 -0.00787 -0.06354 -0.00972 C -0.06562 -0.01088 -0.06979 -0.0125 -0.06979 -0.0125 C -0.075 -0.02292 -0.0875 -0.03033 -0.09479 -0.03889 C -0.09948 -0.04445 -0.10191 -0.05046 -0.10729 -0.05417 C -0.11024 -0.06597 -0.11562 -0.07778 -0.11979 -0.08889 C -0.12101 -0.09722 -0.12291 -0.10579 -0.125 -0.11389 C -0.12587 -0.12755 -0.12604 -0.14583 -0.12916 -0.15833 C -0.13073 -0.17894 -0.13229 -0.19838 -0.14166 -0.21528 C -0.1434 -0.22431 -0.14791 -0.23287 -0.15208 -0.24028 C -0.15399 -0.24815 -0.1559 -0.25695 -0.15937 -0.26389 C -0.1618 -0.27963 -0.16302 -0.2963 -0.16979 -0.30972 C -0.17118 -0.31852 -0.17309 -0.32616 -0.17708 -0.33333 C -0.17847 -0.33889 -0.17986 -0.34375 -0.18229 -0.34861 C -0.18437 -0.36458 -0.19114 -0.38218 -0.19791 -0.39583 C -0.19948 -0.40417 -0.20382 -0.40972 -0.20625 -0.41806 C -0.20885 -0.42662 -0.2125 -0.43472 -0.21562 -0.44306 C -0.21788 -0.44908 -0.21875 -0.45417 -0.22187 -0.45972 C -0.22448 -0.47732 -0.2342 -0.49421 -0.24062 -0.50972 C -0.2434 -0.5162 -0.24357 -0.52685 -0.24896 -0.52917 C -0.2493 -0.53102 -0.24948 -0.53287 -0.25 -0.53472 C -0.25052 -0.53634 -0.25173 -0.53727 -0.25208 -0.53889 C -0.25278 -0.54213 -0.25226 -0.5456 -0.25312 -0.54861 C -0.25538 -0.55695 -0.2618 -0.56389 -0.26562 -0.57083 C -0.26823 -0.58102 -0.27257 -0.58982 -0.27812 -0.59722 C -0.28021 -0.60556 -0.28715 -0.61343 -0.29166 -0.61945 C -0.29305 -0.6213 -0.29444 -0.62315 -0.29583 -0.625 C -0.29687 -0.62639 -0.29896 -0.62917 -0.29896 -0.62917 C -0.29982 -0.63658 -0.29965 -0.6419 -0.30521 -0.64445 C -0.30833 -0.65 -0.30989 -0.65208 -0.31458 -0.65417 C -0.32205 -0.66412 -0.33055 -0.66968 -0.33958 -0.67639 C -0.3441 -0.67963 -0.34844 -0.68472 -0.35312 -0.6875 C -0.35851 -0.69051 -0.36493 -0.69259 -0.37083 -0.69445 C -0.37986 -0.70255 -0.39184 -0.70556 -0.40208 -0.70972 C -0.41701 -0.71574 -0.43125 -0.72107 -0.44705 -0.72361 C -0.48611 -0.72269 -0.4967 -0.72431 -0.525 -0.71806 C -0.53212 -0.71181 -0.54149 -0.70995 -0.54896 -0.70417 C -0.55295 -0.70116 -0.55729 -0.69884 -0.56163 -0.69583 C -0.56753 -0.6912 -0.57361 -0.68495 -0.58021 -0.68195 C -0.58646 -0.6757 -0.59184 -0.66898 -0.59687 -0.66111 C -0.5993 -0.65741 -0.6 -0.65278 -0.60208 -0.64861 C -0.60399 -0.63843 -0.60607 -0.62847 -0.60729 -0.61806 C -0.60642 -0.56829 -0.60972 -0.55648 -0.59583 -0.51945 C -0.59288 -0.51158 -0.59097 -0.50232 -0.58541 -0.49722 C -0.58055 -0.48634 -0.57326 -0.47269 -0.56666 -0.46389 C -0.55972 -0.45463 -0.56528 -0.46458 -0.55955 -0.45556 C -0.55469 -0.44815 -0.54896 -0.43796 -0.54166 -0.43472 C -0.53785 -0.43079 -0.53351 -0.42616 -0.52916 -0.42361 C -0.52413 -0.4206 -0.52014 -0.41945 -0.51562 -0.41528 C -0.50972 -0.40995 -0.50486 -0.40509 -0.49791 -0.40278 C -0.48628 -0.39028 -0.49965 -0.40301 -0.48663 -0.39445 C -0.48021 -0.39028 -0.48125 -0.38912 -0.47604 -0.38472 C -0.47239 -0.38171 -0.46805 -0.37963 -0.46458 -0.37639 C -0.46146 -0.37315 -0.45851 -0.36875 -0.45521 -0.36528 C -0.43333 -0.34144 -0.46024 -0.37153 -0.43854 -0.35 C -0.43351 -0.34491 -0.42916 -0.33935 -0.42396 -0.33472 C -0.41823 -0.32338 -0.4276 -0.34097 -0.41354 -0.32222 C -0.40347 -0.3088 -0.40903 -0.31528 -0.39687 -0.30278 C -0.39305 -0.29884 -0.39323 -0.29653 -0.38958 -0.29167 C -0.38541 -0.28611 -0.3809 -0.28241 -0.37812 -0.275 C -0.37656 -0.27083 -0.37604 -0.26551 -0.375 -0.26111 C -0.37691 -0.24306 -0.37257 -0.225 -0.37708 -0.20695 C -0.37916 -0.17963 -0.38976 -0.15162 -0.41146 -0.14445 C -0.41892 -0.13773 -0.41528 -0.13958 -0.42187 -0.1375 C -0.42691 -0.1331 -0.43368 -0.13056 -0.43958 -0.12917 C -0.44722 -0.12408 -0.45607 -0.12245 -0.46458 -0.12083 C -0.47535 -0.11597 -0.4868 -0.11389 -0.49791 -0.1125 C -0.50712 -0.10833 -0.50191 -0.10995 -0.51354 -0.10833 C -0.5217 -0.10463 -0.52708 -0.10509 -0.53646 -0.10417 C -0.55052 -0.09792 -0.59271 -0.10023 -0.60104 -0.1 C -0.6118 -0.10046 -0.62257 -0.10046 -0.63333 -0.10139 C -0.64149 -0.10208 -0.6493 -0.10602 -0.65729 -0.10833 C -0.66528 -0.11065 -0.67344 -0.11134 -0.68125 -0.11389 C -0.69271 -0.11759 -0.70399 -0.12176 -0.71562 -0.12361 C -0.72413 -0.12917 -0.7375 -0.13519 -0.74687 -0.13889 C -0.7526 -0.1412 -0.75243 -0.13912 -0.75833 -0.14306 C -0.76406 -0.14676 -0.77708 -0.14861 -0.77708 -0.14861 C -0.78559 -0.15232 -0.77222 -0.14676 -0.78958 -0.15139 C -0.80035 -0.15417 -0.79166 -0.15324 -0.8 -0.15695 C -0.80885 -0.16088 -0.81892 -0.16343 -0.8283 -0.16528 C -0.83767 -0.16945 -0.84705 -0.17269 -0.85642 -0.17639 C -0.85833 -0.17732 -0.86041 -0.17894 -0.8625 -0.17917 C -0.86875 -0.18009 -0.88125 -0.18195 -0.88125 -0.18195 C -0.89635 -0.18102 -0.91649 -0.18102 -0.93125 -0.17222 C -0.94462 -0.16412 -0.93437 -0.16852 -0.94791 -0.16389 C -0.95 -0.1632 -0.95416 -0.16111 -0.95416 -0.16111 C -0.96041 -0.15486 -0.96823 -0.15093 -0.975 -0.14583 C -0.97726 -0.14421 -0.97916 -0.14213 -0.98142 -0.14028 C -0.98316 -0.13866 -0.9875 -0.1375 -0.9875 -0.1375 C -0.9993 -0.12593 -1.00989 -0.1125 -1.02187 -0.10139 C -1.0276 -0.09607 -1.03264 -0.09329 -1.03854 -0.08889 C -1.04392 -0.08472 -1.04809 -0.07639 -1.05417 -0.07361 C -1.06094 -0.0706 -1.06667 -0.0625 -1.07292 -0.05972 C -1.0783 -0.05741 -1.0816 -0.05463 -1.08646 -0.05139 C -1.09236 -0.04745 -1.09982 -0.04583 -1.10625 -0.04306 C -1.11215 -0.04051 -1.11875 -0.04213 -1.125 -0.04167 C -1.13038 -0.03982 -1.13542 -0.03843 -1.14062 -0.03611 C -1.14392 -0.03472 -1.15677 -0.03472 -1.15104 -0.03472 L -1.11562 -0.04167 " pathEditMode="relative" ptsTypes="ffffffffffffffffffffffffffffffffffffffffffffffffffffffffffffffffffffffffffffffffffffffffffffffffff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 descr="C:\Users\Zdeňka\AppData\Local\Microsoft\Windows\Temporary Internet Files\Content.IE5\3UP867H3\MC900424138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77648" flipH="1">
            <a:off x="4603663" y="650479"/>
            <a:ext cx="1872208" cy="85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Myš</a:t>
            </a:r>
            <a:endParaRPr lang="cs-CZ" dirty="0"/>
          </a:p>
        </p:txBody>
      </p:sp>
      <p:grpSp>
        <p:nvGrpSpPr>
          <p:cNvPr id="3" name="Skupina 8"/>
          <p:cNvGrpSpPr/>
          <p:nvPr/>
        </p:nvGrpSpPr>
        <p:grpSpPr>
          <a:xfrm>
            <a:off x="2987824" y="2348880"/>
            <a:ext cx="3456384" cy="3888432"/>
            <a:chOff x="2555776" y="2636912"/>
            <a:chExt cx="3456384" cy="3888432"/>
          </a:xfrm>
        </p:grpSpPr>
        <p:sp>
          <p:nvSpPr>
            <p:cNvPr id="7" name="Zaoblený obdélník 6"/>
            <p:cNvSpPr/>
            <p:nvPr/>
          </p:nvSpPr>
          <p:spPr>
            <a:xfrm>
              <a:off x="2627784" y="2636912"/>
              <a:ext cx="3240360" cy="38884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28" name="Picture 4" descr="C:\Users\Zdeňka\AppData\Local\Microsoft\Windows\Temporary Internet Files\Content.IE5\3UP867H3\MC900433878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2780928"/>
              <a:ext cx="3456384" cy="3412976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251520" y="5157192"/>
            <a:ext cx="532556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3600" b="1" u="sng" dirty="0" smtClean="0"/>
              <a:t>kliknutí</a:t>
            </a:r>
            <a:r>
              <a:rPr lang="cs-CZ" sz="2800" dirty="0" smtClean="0"/>
              <a:t> = zmáčknutí tlačítka 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7544" y="2132856"/>
            <a:ext cx="152477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3200" dirty="0" smtClean="0"/>
              <a:t>levé</a:t>
            </a:r>
          </a:p>
          <a:p>
            <a:pPr algn="ctr"/>
            <a:r>
              <a:rPr lang="cs-CZ" sz="3200" dirty="0" smtClean="0"/>
              <a:t>tlačítko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1232591">
            <a:off x="1816772" y="2384720"/>
            <a:ext cx="2479578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8" descr="C:\Users\Zdeňka\AppData\Local\Microsoft\Windows\Temporary Internet Files\Content.IE5\3UP867H3\MC90023064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852936"/>
            <a:ext cx="1910281" cy="3468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6" name="Pětiúhelník 15"/>
          <p:cNvSpPr/>
          <p:nvPr/>
        </p:nvSpPr>
        <p:spPr>
          <a:xfrm rot="2932535">
            <a:off x="4251148" y="1210640"/>
            <a:ext cx="3672408" cy="1008112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ukazováčkem</a:t>
            </a:r>
            <a:endParaRPr lang="cs-CZ" sz="4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83568" y="6021288"/>
            <a:ext cx="718215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3600" b="1" u="sng" dirty="0" smtClean="0"/>
              <a:t>dvojklik</a:t>
            </a:r>
            <a:r>
              <a:rPr lang="cs-CZ" sz="2800" dirty="0" smtClean="0"/>
              <a:t> = 2 krát rychle za sebou kliknout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C 0.0118 0.00139 0.02135 0.00254 0.03333 0.00139 C 0.04045 -0.00324 0.04826 -0.00602 0.05521 -0.01111 C 0.06614 -0.01922 0.07517 -0.03241 0.08541 -0.04167 C 0.10191 -0.05625 0.12378 -0.06644 0.14375 -0.06945 C 0.15399 -0.07408 0.16128 -0.07176 0.17291 -0.07084 C 0.19774 -0.06412 0.21267 -0.04769 0.22604 -0.02084 C 0.22777 -0.01111 0.23211 -0.00371 0.23646 0.00416 C 0.23836 0.0118 0.24357 0.01921 0.24791 0.025 C 0.24913 0.03171 0.25034 0.0375 0.25312 0.04305 C 0.25711 0.06944 0.25104 0.03264 0.25625 0.05555 C 0.25816 0.06389 0.2592 0.075 0.26041 0.08333 C 0.26163 0.0912 0.26458 0.09815 0.26666 0.10555 C 0.26597 0.10949 0.26371 0.11273 0.26354 0.11666 C 0.26232 0.1412 0.26406 0.16597 0.26146 0.19028 C 0.25989 0.20509 0.25642 0.21967 0.25416 0.23449 C 0.25225 0.24768 0.25034 0.26643 0.24479 0.27778 C 0.24323 0.28773 0.2401 0.29606 0.2375 0.30555 C 0.23628 0.30995 0.23593 0.31504 0.23437 0.31944 C 0.23298 0.32338 0.23055 0.32662 0.22916 0.33055 C 0.22118 0.35185 0.21319 0.37315 0.20521 0.39444 C 0.20086 0.40555 0.19305 0.43472 0.18541 0.44166 C 0.18142 0.45208 0.17586 0.45717 0.16875 0.46366 C 0.16284 0.46921 0.15729 0.47477 0.15104 0.47916 C 0.14166 0.48518 0.13073 0.48703 0.12083 0.49004 C 0.10659 0.48958 0.09236 0.49004 0.07812 0.48866 C 0.06961 0.48819 0.06128 0.47963 0.05312 0.47754 C 0.04826 0.47315 0.04097 0.46921 0.03646 0.46366 C 0.03159 0.4581 0.03229 0.45671 0.02604 0.45416 C 0.0151 0.44259 0.02014 0.44606 0.01146 0.44166 C 0.00503 0.4287 0.01354 0.44421 0.00625 0.43611 C 0.00486 0.43472 0.00434 0.43217 0.00312 0.43055 C 0.00086 0.42754 -0.00174 0.42569 -0.00417 0.42361 C -0.00573 0.41504 -0.01007 0.41273 -0.01459 0.40671 C -0.01719 0.39815 -0.02275 0.39375 -0.02709 0.38611 C -0.02969 0.37592 -0.03611 0.36481 -0.0408 0.35555 C -0.04202 0.35278 -0.04497 0.34722 -0.04497 0.34722 C -0.0467 0.33727 -0.05191 0.32986 -0.05521 0.32083 C -0.06129 0.30463 -0.06789 0.2868 -0.07604 0.27222 C -0.07848 0.25949 -0.07518 0.27361 -0.08021 0.2625 C -0.0842 0.2537 -0.08212 0.24166 -0.08854 0.23588 C -0.09132 0.22153 -0.09445 0.20717 -0.09809 0.19305 C -0.09948 0.1868 -0.10625 0.17616 -0.10625 0.17616 C -0.10799 0.16921 -0.11042 0.16412 -0.11372 0.15833 C -0.11771 0.15023 -0.12049 0.14143 -0.12518 0.13333 C -0.12639 0.12754 -0.12795 0.12384 -0.13125 0.11944 C -0.13403 0.10833 -0.14323 0.09629 -0.14896 0.0875 C -0.15278 0.08171 -0.15469 0.07523 -0.15834 0.06944 C -0.16216 0.06366 -0.16528 0.05532 -0.17084 0.05278 C -0.17657 0.0412 -0.18455 0.03472 -0.19271 0.02639 C -0.19879 0.01991 -0.20313 0.01366 -0.21042 0.01111 C -0.21511 0.00741 -0.22032 0.00509 -0.225 0.00139 C -0.23594 -0.00741 -0.24618 -0.0169 -0.25834 -0.02222 C -0.25764 -0.02454 -0.25712 -0.02709 -0.25625 -0.02917 C -0.25539 -0.03125 -0.25278 -0.03241 -0.25313 -0.03472 C -0.25365 -0.0382 -0.2665 -0.04005 -0.26771 -0.04028 C -0.28108 -0.04306 -0.30834 -0.04445 -0.30834 -0.04445 C -0.33316 -0.05 -0.35695 -0.04398 -0.38125 -0.04028 C -0.38785 -0.03727 -0.39445 -0.03496 -0.40104 -0.03195 C -0.40226 -0.03148 -0.40295 -0.02986 -0.40417 -0.02917 C -0.40556 -0.02847 -0.40695 -0.02824 -0.40834 -0.02778 C -0.41285 -0.02408 -0.41771 -0.01898 -0.42292 -0.01667 C -0.42674 -0.01158 -0.43629 0.00046 -0.44167 0.00278 C -0.44809 0.01574 -0.45938 0.025 -0.46771 0.03611 C -0.47344 0.04375 -0.47865 0.05347 -0.48438 0.06111 C -0.48993 0.06852 -0.49757 0.07616 -0.50417 0.08194 C -0.50816 0.08981 -0.51094 0.0919 -0.51563 0.09861 C -0.51875 0.10324 -0.52066 0.10949 -0.52396 0.11389 C -0.53004 0.12199 -0.53681 0.12916 -0.54167 0.13889 C -0.54844 0.15231 -0.55139 0.16828 -0.55521 0.18333 C -0.55851 0.21921 -0.56077 0.25717 -0.55521 0.29305 C -0.55191 0.31366 -0.54497 0.33495 -0.53854 0.35416 C -0.53247 0.37222 -0.53177 0.39236 -0.52084 0.40671 C -0.5191 0.41412 -0.51771 0.41805 -0.51354 0.42361 C -0.51285 0.42616 -0.51285 0.42963 -0.51146 0.43171 C -0.50955 0.43518 -0.50573 0.43611 -0.50313 0.43866 C -0.49705 0.44467 -0.49462 0.44907 -0.4875 0.45555 C -0.48473 0.45764 -0.47917 0.46227 -0.47917 0.46227 C -0.47639 0.46805 -0.46945 0.47453 -0.46459 0.47616 C -0.45886 0.48264 -0.45191 0.48773 -0.44479 0.49004 C -0.42882 0.50416 -0.4092 0.50856 -0.39063 0.51111 C -0.37657 0.51574 -0.36216 0.51875 -0.34792 0.52222 C -0.34011 0.52361 -0.33282 0.52754 -0.325 0.52916 C -0.3158 0.53727 -0.30157 0.53773 -0.29063 0.54166 C -0.27865 0.5456 -0.2658 0.54977 -0.25417 0.55532 C -0.24445 0.56018 -0.2349 0.5662 -0.225 0.5706 C -0.21754 0.57407 -0.20834 0.58426 -0.20209 0.59028 C -0.19549 0.59629 -0.18629 0.59907 -0.17917 0.60416 C -0.17292 0.6081 -0.17934 0.60625 -0.17084 0.61227 C -0.16893 0.61366 -0.16667 0.61412 -0.16459 0.61528 C -0.16164 0.61713 -0.1592 0.6206 -0.15625 0.62222 C -0.15104 0.62523 -0.14566 0.62662 -0.14063 0.63032 C -0.13455 0.63518 -0.13177 0.64421 -0.12518 0.64722 C -0.11823 0.65416 -0.11077 0.66065 -0.10417 0.66782 C -0.09809 0.67523 -0.10261 0.67222 -0.09688 0.67477 C -0.09323 0.6787 -0.09045 0.68426 -0.08664 0.68727 C -0.0842 0.68935 -0.07934 0.69282 -0.07709 0.6956 C -0.0717 0.70278 -0.0658 0.71065 -0.05938 0.71666 C -0.05799 0.71782 -0.05764 0.72037 -0.05643 0.72222 C -0.05191 0.72778 -0.04705 0.7331 -0.04271 0.73889 C -0.04045 0.7419 -0.03889 0.74583 -0.03646 0.74861 C -0.03195 0.75393 -0.02657 0.75879 -0.02205 0.76389 C -0.01545 0.77129 -0.00938 0.77986 -0.00209 0.78611 C 0.00208 0.79444 0.00937 0.8 0.01562 0.80555 C 0.01875 0.80833 0.02291 0.80856 0.02604 0.81111 C 0.03159 0.81551 0.03854 0.825 0.04479 0.82778 C 0.04861 0.8294 0.05156 0.83264 0.05521 0.83472 C 0.0585 0.83657 0.06215 0.83727 0.06562 0.83889 C 0.06805 0.84004 0.06944 0.84328 0.07187 0.84444 C 0.07639 0.84653 0.07396 0.84537 0.07916 0.84722 C 0.08767 0.85486 0.09861 0.85278 0.10833 0.85278 L 0.12812 0.8625 L 0.08125 0.85972 " pathEditMode="relative" ptsTypes="ffffffffffffffffffffffffffffffffffffffffffffffffffffffffffffffffffffffffffffffffffffffffffffffffffffffffffffffA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deňka\AppData\Local\Microsoft\Windows\Temporary Internet Files\Content.IE5\3UP867H3\MC90043156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5157192"/>
            <a:ext cx="1905000" cy="1917700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6623720" y="1412776"/>
            <a:ext cx="2520280" cy="345638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3816424" cy="360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ový popisek 6"/>
          <p:cNvSpPr/>
          <p:nvPr/>
        </p:nvSpPr>
        <p:spPr>
          <a:xfrm>
            <a:off x="6732240" y="548680"/>
            <a:ext cx="1872208" cy="1656184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KLIK!</a:t>
            </a:r>
            <a:endParaRPr lang="cs-CZ" sz="36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268760"/>
            <a:ext cx="382716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1691680" y="4919008"/>
            <a:ext cx="6583212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3600" b="1" u="sng" dirty="0" smtClean="0"/>
              <a:t>označit</a:t>
            </a:r>
            <a:r>
              <a:rPr lang="cs-CZ" sz="28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kliknout a držet tlačítko ukazováčkem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přetáhnout myší přes obrázek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pustit myš</a:t>
            </a:r>
            <a:endParaRPr lang="cs-CZ" sz="2800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s-CZ" dirty="0" smtClean="0"/>
              <a:t>1.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deňka\AppData\Local\Microsoft\Windows\Temporary Internet Files\Content.IE5\3UP867H3\MC90043156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5157192"/>
            <a:ext cx="1905000" cy="1917700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6623720" y="1412776"/>
            <a:ext cx="2520280" cy="345638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3816424" cy="360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ový popisek 6"/>
          <p:cNvSpPr/>
          <p:nvPr/>
        </p:nvSpPr>
        <p:spPr>
          <a:xfrm>
            <a:off x="6732240" y="548680"/>
            <a:ext cx="1872208" cy="1656184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KLIK!</a:t>
            </a:r>
            <a:endParaRPr lang="cs-CZ" sz="3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691680" y="4919008"/>
            <a:ext cx="6583212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3600" b="1" u="sng" dirty="0" smtClean="0"/>
              <a:t>označit</a:t>
            </a:r>
            <a:r>
              <a:rPr lang="cs-CZ" sz="28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kliknout a držet tlačítko ukazováčkem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přetáhnout myší přes obrázky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pustit myš</a:t>
            </a:r>
            <a:endParaRPr lang="cs-CZ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268760"/>
            <a:ext cx="383490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s-CZ" dirty="0" smtClean="0"/>
              <a:t>2.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deňka\AppData\Local\Microsoft\Windows\Temporary Internet Files\Content.IE5\3UP867H3\MC90043156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5157192"/>
            <a:ext cx="1905000" cy="1917700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6623720" y="1412776"/>
            <a:ext cx="2520280" cy="345638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3816424" cy="360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ový popisek 6"/>
          <p:cNvSpPr/>
          <p:nvPr/>
        </p:nvSpPr>
        <p:spPr>
          <a:xfrm>
            <a:off x="6732240" y="548680"/>
            <a:ext cx="1872208" cy="1656184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KLIK!</a:t>
            </a:r>
            <a:endParaRPr lang="cs-CZ" sz="3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691680" y="4919008"/>
            <a:ext cx="198650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3600" b="1" u="sng" dirty="0" smtClean="0"/>
              <a:t>Označit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268760"/>
            <a:ext cx="383490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ětiúhelník 7"/>
          <p:cNvSpPr/>
          <p:nvPr/>
        </p:nvSpPr>
        <p:spPr>
          <a:xfrm rot="1228541">
            <a:off x="311834" y="610477"/>
            <a:ext cx="3672408" cy="1008112"/>
          </a:xfrm>
          <a:prstGeom prst="homePlate">
            <a:avLst/>
          </a:prstGeom>
          <a:solidFill>
            <a:srgbClr val="0099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označené se podbarví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5" name="Group 87"/>
          <p:cNvGrpSpPr>
            <a:grpSpLocks noChangeAspect="1"/>
          </p:cNvGrpSpPr>
          <p:nvPr/>
        </p:nvGrpSpPr>
        <p:grpSpPr bwMode="auto">
          <a:xfrm>
            <a:off x="683568" y="5517232"/>
            <a:ext cx="864096" cy="635095"/>
            <a:chOff x="0" y="0"/>
            <a:chExt cx="2830" cy="2079"/>
          </a:xfrm>
        </p:grpSpPr>
        <p:sp>
          <p:nvSpPr>
            <p:cNvPr id="2141" name="AutoShape 9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830" cy="207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40" name="Freeform 92"/>
            <p:cNvSpPr>
              <a:spLocks/>
            </p:cNvSpPr>
            <p:nvPr/>
          </p:nvSpPr>
          <p:spPr bwMode="auto">
            <a:xfrm>
              <a:off x="1137" y="1206"/>
              <a:ext cx="132" cy="202"/>
            </a:xfrm>
            <a:custGeom>
              <a:avLst/>
              <a:gdLst/>
              <a:ahLst/>
              <a:cxnLst>
                <a:cxn ang="0">
                  <a:pos x="132" y="82"/>
                </a:cxn>
                <a:cxn ang="0">
                  <a:pos x="128" y="62"/>
                </a:cxn>
                <a:cxn ang="0">
                  <a:pos x="119" y="43"/>
                </a:cxn>
                <a:cxn ang="0">
                  <a:pos x="115" y="35"/>
                </a:cxn>
                <a:cxn ang="0">
                  <a:pos x="99" y="18"/>
                </a:cxn>
                <a:cxn ang="0">
                  <a:pos x="82" y="5"/>
                </a:cxn>
                <a:cxn ang="0">
                  <a:pos x="72" y="0"/>
                </a:cxn>
                <a:cxn ang="0">
                  <a:pos x="60" y="2"/>
                </a:cxn>
                <a:cxn ang="0">
                  <a:pos x="43" y="10"/>
                </a:cxn>
                <a:cxn ang="0">
                  <a:pos x="29" y="23"/>
                </a:cxn>
                <a:cxn ang="0">
                  <a:pos x="16" y="35"/>
                </a:cxn>
                <a:cxn ang="0">
                  <a:pos x="9" y="52"/>
                </a:cxn>
                <a:cxn ang="0">
                  <a:pos x="3" y="71"/>
                </a:cxn>
                <a:cxn ang="0">
                  <a:pos x="0" y="91"/>
                </a:cxn>
                <a:cxn ang="0">
                  <a:pos x="4" y="134"/>
                </a:cxn>
                <a:cxn ang="0">
                  <a:pos x="9" y="147"/>
                </a:cxn>
                <a:cxn ang="0">
                  <a:pos x="11" y="154"/>
                </a:cxn>
                <a:cxn ang="0">
                  <a:pos x="19" y="164"/>
                </a:cxn>
                <a:cxn ang="0">
                  <a:pos x="27" y="174"/>
                </a:cxn>
                <a:cxn ang="0">
                  <a:pos x="43" y="189"/>
                </a:cxn>
                <a:cxn ang="0">
                  <a:pos x="56" y="197"/>
                </a:cxn>
                <a:cxn ang="0">
                  <a:pos x="63" y="200"/>
                </a:cxn>
                <a:cxn ang="0">
                  <a:pos x="72" y="202"/>
                </a:cxn>
                <a:cxn ang="0">
                  <a:pos x="83" y="202"/>
                </a:cxn>
                <a:cxn ang="0">
                  <a:pos x="94" y="199"/>
                </a:cxn>
                <a:cxn ang="0">
                  <a:pos x="102" y="190"/>
                </a:cxn>
                <a:cxn ang="0">
                  <a:pos x="104" y="190"/>
                </a:cxn>
                <a:cxn ang="0">
                  <a:pos x="105" y="186"/>
                </a:cxn>
                <a:cxn ang="0">
                  <a:pos x="114" y="176"/>
                </a:cxn>
                <a:cxn ang="0">
                  <a:pos x="118" y="163"/>
                </a:cxn>
                <a:cxn ang="0">
                  <a:pos x="121" y="158"/>
                </a:cxn>
                <a:cxn ang="0">
                  <a:pos x="125" y="144"/>
                </a:cxn>
                <a:cxn ang="0">
                  <a:pos x="132" y="105"/>
                </a:cxn>
                <a:cxn ang="0">
                  <a:pos x="132" y="82"/>
                </a:cxn>
                <a:cxn ang="0">
                  <a:pos x="132" y="82"/>
                </a:cxn>
              </a:cxnLst>
              <a:rect l="0" t="0" r="r" b="b"/>
              <a:pathLst>
                <a:path w="132" h="202">
                  <a:moveTo>
                    <a:pt x="132" y="82"/>
                  </a:moveTo>
                  <a:lnTo>
                    <a:pt x="128" y="62"/>
                  </a:lnTo>
                  <a:lnTo>
                    <a:pt x="119" y="43"/>
                  </a:lnTo>
                  <a:lnTo>
                    <a:pt x="115" y="35"/>
                  </a:lnTo>
                  <a:lnTo>
                    <a:pt x="99" y="18"/>
                  </a:lnTo>
                  <a:lnTo>
                    <a:pt x="82" y="5"/>
                  </a:lnTo>
                  <a:lnTo>
                    <a:pt x="72" y="0"/>
                  </a:lnTo>
                  <a:lnTo>
                    <a:pt x="60" y="2"/>
                  </a:lnTo>
                  <a:lnTo>
                    <a:pt x="43" y="10"/>
                  </a:lnTo>
                  <a:lnTo>
                    <a:pt x="29" y="23"/>
                  </a:lnTo>
                  <a:lnTo>
                    <a:pt x="16" y="35"/>
                  </a:lnTo>
                  <a:lnTo>
                    <a:pt x="9" y="52"/>
                  </a:lnTo>
                  <a:lnTo>
                    <a:pt x="3" y="71"/>
                  </a:lnTo>
                  <a:lnTo>
                    <a:pt x="0" y="91"/>
                  </a:lnTo>
                  <a:lnTo>
                    <a:pt x="4" y="134"/>
                  </a:lnTo>
                  <a:lnTo>
                    <a:pt x="9" y="147"/>
                  </a:lnTo>
                  <a:lnTo>
                    <a:pt x="11" y="154"/>
                  </a:lnTo>
                  <a:lnTo>
                    <a:pt x="19" y="164"/>
                  </a:lnTo>
                  <a:lnTo>
                    <a:pt x="27" y="174"/>
                  </a:lnTo>
                  <a:lnTo>
                    <a:pt x="43" y="189"/>
                  </a:lnTo>
                  <a:lnTo>
                    <a:pt x="56" y="197"/>
                  </a:lnTo>
                  <a:lnTo>
                    <a:pt x="63" y="200"/>
                  </a:lnTo>
                  <a:lnTo>
                    <a:pt x="72" y="202"/>
                  </a:lnTo>
                  <a:lnTo>
                    <a:pt x="83" y="202"/>
                  </a:lnTo>
                  <a:lnTo>
                    <a:pt x="94" y="199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5" y="186"/>
                  </a:lnTo>
                  <a:lnTo>
                    <a:pt x="114" y="176"/>
                  </a:lnTo>
                  <a:lnTo>
                    <a:pt x="118" y="163"/>
                  </a:lnTo>
                  <a:lnTo>
                    <a:pt x="121" y="158"/>
                  </a:lnTo>
                  <a:lnTo>
                    <a:pt x="125" y="144"/>
                  </a:lnTo>
                  <a:lnTo>
                    <a:pt x="132" y="105"/>
                  </a:lnTo>
                  <a:lnTo>
                    <a:pt x="132" y="82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1722" y="1193"/>
              <a:ext cx="132" cy="190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9" y="0"/>
                </a:cxn>
                <a:cxn ang="0">
                  <a:pos x="69" y="2"/>
                </a:cxn>
                <a:cxn ang="0">
                  <a:pos x="40" y="6"/>
                </a:cxn>
                <a:cxn ang="0">
                  <a:pos x="30" y="15"/>
                </a:cxn>
                <a:cxn ang="0">
                  <a:pos x="14" y="35"/>
                </a:cxn>
                <a:cxn ang="0">
                  <a:pos x="4" y="58"/>
                </a:cxn>
                <a:cxn ang="0">
                  <a:pos x="0" y="84"/>
                </a:cxn>
                <a:cxn ang="0">
                  <a:pos x="0" y="111"/>
                </a:cxn>
                <a:cxn ang="0">
                  <a:pos x="4" y="135"/>
                </a:cxn>
                <a:cxn ang="0">
                  <a:pos x="16" y="157"/>
                </a:cxn>
                <a:cxn ang="0">
                  <a:pos x="33" y="174"/>
                </a:cxn>
                <a:cxn ang="0">
                  <a:pos x="45" y="181"/>
                </a:cxn>
                <a:cxn ang="0">
                  <a:pos x="56" y="186"/>
                </a:cxn>
                <a:cxn ang="0">
                  <a:pos x="68" y="190"/>
                </a:cxn>
                <a:cxn ang="0">
                  <a:pos x="73" y="190"/>
                </a:cxn>
                <a:cxn ang="0">
                  <a:pos x="78" y="190"/>
                </a:cxn>
                <a:cxn ang="0">
                  <a:pos x="88" y="189"/>
                </a:cxn>
                <a:cxn ang="0">
                  <a:pos x="96" y="184"/>
                </a:cxn>
                <a:cxn ang="0">
                  <a:pos x="101" y="181"/>
                </a:cxn>
                <a:cxn ang="0">
                  <a:pos x="101" y="179"/>
                </a:cxn>
                <a:cxn ang="0">
                  <a:pos x="104" y="177"/>
                </a:cxn>
                <a:cxn ang="0">
                  <a:pos x="107" y="174"/>
                </a:cxn>
                <a:cxn ang="0">
                  <a:pos x="107" y="174"/>
                </a:cxn>
                <a:cxn ang="0">
                  <a:pos x="111" y="169"/>
                </a:cxn>
                <a:cxn ang="0">
                  <a:pos x="117" y="160"/>
                </a:cxn>
                <a:cxn ang="0">
                  <a:pos x="121" y="144"/>
                </a:cxn>
                <a:cxn ang="0">
                  <a:pos x="131" y="107"/>
                </a:cxn>
                <a:cxn ang="0">
                  <a:pos x="132" y="82"/>
                </a:cxn>
                <a:cxn ang="0">
                  <a:pos x="130" y="64"/>
                </a:cxn>
                <a:cxn ang="0">
                  <a:pos x="121" y="43"/>
                </a:cxn>
                <a:cxn ang="0">
                  <a:pos x="115" y="35"/>
                </a:cxn>
                <a:cxn ang="0">
                  <a:pos x="101" y="19"/>
                </a:cxn>
                <a:cxn ang="0">
                  <a:pos x="81" y="5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132" h="190">
                  <a:moveTo>
                    <a:pt x="71" y="0"/>
                  </a:moveTo>
                  <a:lnTo>
                    <a:pt x="69" y="0"/>
                  </a:lnTo>
                  <a:lnTo>
                    <a:pt x="69" y="2"/>
                  </a:lnTo>
                  <a:lnTo>
                    <a:pt x="40" y="6"/>
                  </a:lnTo>
                  <a:lnTo>
                    <a:pt x="30" y="15"/>
                  </a:lnTo>
                  <a:lnTo>
                    <a:pt x="14" y="35"/>
                  </a:lnTo>
                  <a:lnTo>
                    <a:pt x="4" y="58"/>
                  </a:lnTo>
                  <a:lnTo>
                    <a:pt x="0" y="84"/>
                  </a:lnTo>
                  <a:lnTo>
                    <a:pt x="0" y="111"/>
                  </a:lnTo>
                  <a:lnTo>
                    <a:pt x="4" y="135"/>
                  </a:lnTo>
                  <a:lnTo>
                    <a:pt x="16" y="157"/>
                  </a:lnTo>
                  <a:lnTo>
                    <a:pt x="33" y="174"/>
                  </a:lnTo>
                  <a:lnTo>
                    <a:pt x="45" y="181"/>
                  </a:lnTo>
                  <a:lnTo>
                    <a:pt x="56" y="186"/>
                  </a:lnTo>
                  <a:lnTo>
                    <a:pt x="68" y="190"/>
                  </a:lnTo>
                  <a:lnTo>
                    <a:pt x="73" y="190"/>
                  </a:lnTo>
                  <a:lnTo>
                    <a:pt x="78" y="190"/>
                  </a:lnTo>
                  <a:lnTo>
                    <a:pt x="88" y="189"/>
                  </a:lnTo>
                  <a:lnTo>
                    <a:pt x="96" y="184"/>
                  </a:lnTo>
                  <a:lnTo>
                    <a:pt x="101" y="181"/>
                  </a:lnTo>
                  <a:lnTo>
                    <a:pt x="101" y="179"/>
                  </a:lnTo>
                  <a:lnTo>
                    <a:pt x="104" y="177"/>
                  </a:lnTo>
                  <a:lnTo>
                    <a:pt x="107" y="174"/>
                  </a:lnTo>
                  <a:lnTo>
                    <a:pt x="111" y="169"/>
                  </a:lnTo>
                  <a:lnTo>
                    <a:pt x="117" y="160"/>
                  </a:lnTo>
                  <a:lnTo>
                    <a:pt x="121" y="144"/>
                  </a:lnTo>
                  <a:lnTo>
                    <a:pt x="131" y="107"/>
                  </a:lnTo>
                  <a:lnTo>
                    <a:pt x="132" y="82"/>
                  </a:lnTo>
                  <a:lnTo>
                    <a:pt x="130" y="64"/>
                  </a:lnTo>
                  <a:lnTo>
                    <a:pt x="121" y="43"/>
                  </a:lnTo>
                  <a:lnTo>
                    <a:pt x="115" y="35"/>
                  </a:lnTo>
                  <a:lnTo>
                    <a:pt x="101" y="19"/>
                  </a:lnTo>
                  <a:lnTo>
                    <a:pt x="81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1814" y="145"/>
              <a:ext cx="836" cy="539"/>
            </a:xfrm>
            <a:custGeom>
              <a:avLst/>
              <a:gdLst/>
              <a:ahLst/>
              <a:cxnLst>
                <a:cxn ang="0">
                  <a:pos x="806" y="230"/>
                </a:cxn>
                <a:cxn ang="0">
                  <a:pos x="772" y="168"/>
                </a:cxn>
                <a:cxn ang="0">
                  <a:pos x="770" y="164"/>
                </a:cxn>
                <a:cxn ang="0">
                  <a:pos x="742" y="128"/>
                </a:cxn>
                <a:cxn ang="0">
                  <a:pos x="739" y="124"/>
                </a:cxn>
                <a:cxn ang="0">
                  <a:pos x="708" y="92"/>
                </a:cxn>
                <a:cxn ang="0">
                  <a:pos x="656" y="55"/>
                </a:cxn>
                <a:cxn ang="0">
                  <a:pos x="650" y="51"/>
                </a:cxn>
                <a:cxn ang="0">
                  <a:pos x="611" y="32"/>
                </a:cxn>
                <a:cxn ang="0">
                  <a:pos x="604" y="29"/>
                </a:cxn>
                <a:cxn ang="0">
                  <a:pos x="515" y="5"/>
                </a:cxn>
                <a:cxn ang="0">
                  <a:pos x="468" y="0"/>
                </a:cxn>
                <a:cxn ang="0">
                  <a:pos x="463" y="0"/>
                </a:cxn>
                <a:cxn ang="0">
                  <a:pos x="396" y="3"/>
                </a:cxn>
                <a:cxn ang="0">
                  <a:pos x="391" y="5"/>
                </a:cxn>
                <a:cxn ang="0">
                  <a:pos x="345" y="13"/>
                </a:cxn>
                <a:cxn ang="0">
                  <a:pos x="280" y="39"/>
                </a:cxn>
                <a:cxn ang="0">
                  <a:pos x="274" y="42"/>
                </a:cxn>
                <a:cxn ang="0">
                  <a:pos x="232" y="65"/>
                </a:cxn>
                <a:cxn ang="0">
                  <a:pos x="228" y="68"/>
                </a:cxn>
                <a:cxn ang="0">
                  <a:pos x="156" y="122"/>
                </a:cxn>
                <a:cxn ang="0">
                  <a:pos x="92" y="187"/>
                </a:cxn>
                <a:cxn ang="0">
                  <a:pos x="89" y="193"/>
                </a:cxn>
                <a:cxn ang="0">
                  <a:pos x="56" y="239"/>
                </a:cxn>
                <a:cxn ang="0">
                  <a:pos x="55" y="243"/>
                </a:cxn>
                <a:cxn ang="0">
                  <a:pos x="29" y="292"/>
                </a:cxn>
                <a:cxn ang="0">
                  <a:pos x="12" y="345"/>
                </a:cxn>
                <a:cxn ang="0">
                  <a:pos x="12" y="350"/>
                </a:cxn>
                <a:cxn ang="0">
                  <a:pos x="2" y="404"/>
                </a:cxn>
                <a:cxn ang="0">
                  <a:pos x="2" y="410"/>
                </a:cxn>
                <a:cxn ang="0">
                  <a:pos x="0" y="466"/>
                </a:cxn>
                <a:cxn ang="0">
                  <a:pos x="3" y="496"/>
                </a:cxn>
                <a:cxn ang="0">
                  <a:pos x="15" y="522"/>
                </a:cxn>
                <a:cxn ang="0">
                  <a:pos x="38" y="536"/>
                </a:cxn>
                <a:cxn ang="0">
                  <a:pos x="68" y="536"/>
                </a:cxn>
                <a:cxn ang="0">
                  <a:pos x="91" y="521"/>
                </a:cxn>
                <a:cxn ang="0">
                  <a:pos x="101" y="495"/>
                </a:cxn>
                <a:cxn ang="0">
                  <a:pos x="100" y="414"/>
                </a:cxn>
                <a:cxn ang="0">
                  <a:pos x="140" y="291"/>
                </a:cxn>
                <a:cxn ang="0">
                  <a:pos x="284" y="148"/>
                </a:cxn>
                <a:cxn ang="0">
                  <a:pos x="406" y="101"/>
                </a:cxn>
                <a:cxn ang="0">
                  <a:pos x="574" y="124"/>
                </a:cxn>
                <a:cxn ang="0">
                  <a:pos x="666" y="191"/>
                </a:cxn>
                <a:cxn ang="0">
                  <a:pos x="741" y="337"/>
                </a:cxn>
                <a:cxn ang="0">
                  <a:pos x="758" y="360"/>
                </a:cxn>
                <a:cxn ang="0">
                  <a:pos x="785" y="370"/>
                </a:cxn>
                <a:cxn ang="0">
                  <a:pos x="821" y="357"/>
                </a:cxn>
                <a:cxn ang="0">
                  <a:pos x="833" y="302"/>
                </a:cxn>
              </a:cxnLst>
              <a:rect l="0" t="0" r="r" b="b"/>
              <a:pathLst>
                <a:path w="836" h="539">
                  <a:moveTo>
                    <a:pt x="807" y="233"/>
                  </a:moveTo>
                  <a:lnTo>
                    <a:pt x="806" y="232"/>
                  </a:lnTo>
                  <a:lnTo>
                    <a:pt x="806" y="230"/>
                  </a:lnTo>
                  <a:lnTo>
                    <a:pt x="804" y="229"/>
                  </a:lnTo>
                  <a:lnTo>
                    <a:pt x="804" y="227"/>
                  </a:lnTo>
                  <a:lnTo>
                    <a:pt x="772" y="168"/>
                  </a:lnTo>
                  <a:lnTo>
                    <a:pt x="771" y="167"/>
                  </a:lnTo>
                  <a:lnTo>
                    <a:pt x="771" y="166"/>
                  </a:lnTo>
                  <a:lnTo>
                    <a:pt x="770" y="164"/>
                  </a:lnTo>
                  <a:lnTo>
                    <a:pt x="768" y="163"/>
                  </a:lnTo>
                  <a:lnTo>
                    <a:pt x="744" y="130"/>
                  </a:lnTo>
                  <a:lnTo>
                    <a:pt x="742" y="128"/>
                  </a:lnTo>
                  <a:lnTo>
                    <a:pt x="742" y="127"/>
                  </a:lnTo>
                  <a:lnTo>
                    <a:pt x="741" y="125"/>
                  </a:lnTo>
                  <a:lnTo>
                    <a:pt x="739" y="124"/>
                  </a:lnTo>
                  <a:lnTo>
                    <a:pt x="711" y="95"/>
                  </a:lnTo>
                  <a:lnTo>
                    <a:pt x="709" y="94"/>
                  </a:lnTo>
                  <a:lnTo>
                    <a:pt x="708" y="92"/>
                  </a:lnTo>
                  <a:lnTo>
                    <a:pt x="706" y="91"/>
                  </a:lnTo>
                  <a:lnTo>
                    <a:pt x="705" y="89"/>
                  </a:lnTo>
                  <a:lnTo>
                    <a:pt x="656" y="55"/>
                  </a:lnTo>
                  <a:lnTo>
                    <a:pt x="654" y="53"/>
                  </a:lnTo>
                  <a:lnTo>
                    <a:pt x="651" y="52"/>
                  </a:lnTo>
                  <a:lnTo>
                    <a:pt x="650" y="51"/>
                  </a:lnTo>
                  <a:lnTo>
                    <a:pt x="647" y="49"/>
                  </a:lnTo>
                  <a:lnTo>
                    <a:pt x="613" y="33"/>
                  </a:lnTo>
                  <a:lnTo>
                    <a:pt x="611" y="32"/>
                  </a:lnTo>
                  <a:lnTo>
                    <a:pt x="608" y="30"/>
                  </a:lnTo>
                  <a:lnTo>
                    <a:pt x="607" y="30"/>
                  </a:lnTo>
                  <a:lnTo>
                    <a:pt x="604" y="29"/>
                  </a:lnTo>
                  <a:lnTo>
                    <a:pt x="517" y="6"/>
                  </a:lnTo>
                  <a:lnTo>
                    <a:pt x="516" y="5"/>
                  </a:lnTo>
                  <a:lnTo>
                    <a:pt x="515" y="5"/>
                  </a:lnTo>
                  <a:lnTo>
                    <a:pt x="512" y="5"/>
                  </a:lnTo>
                  <a:lnTo>
                    <a:pt x="510" y="5"/>
                  </a:lnTo>
                  <a:lnTo>
                    <a:pt x="468" y="0"/>
                  </a:lnTo>
                  <a:lnTo>
                    <a:pt x="467" y="0"/>
                  </a:lnTo>
                  <a:lnTo>
                    <a:pt x="464" y="0"/>
                  </a:lnTo>
                  <a:lnTo>
                    <a:pt x="463" y="0"/>
                  </a:lnTo>
                  <a:lnTo>
                    <a:pt x="460" y="0"/>
                  </a:lnTo>
                  <a:lnTo>
                    <a:pt x="398" y="3"/>
                  </a:lnTo>
                  <a:lnTo>
                    <a:pt x="396" y="3"/>
                  </a:lnTo>
                  <a:lnTo>
                    <a:pt x="395" y="3"/>
                  </a:lnTo>
                  <a:lnTo>
                    <a:pt x="392" y="3"/>
                  </a:lnTo>
                  <a:lnTo>
                    <a:pt x="391" y="5"/>
                  </a:lnTo>
                  <a:lnTo>
                    <a:pt x="349" y="12"/>
                  </a:lnTo>
                  <a:lnTo>
                    <a:pt x="347" y="13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42" y="16"/>
                  </a:lnTo>
                  <a:lnTo>
                    <a:pt x="280" y="39"/>
                  </a:lnTo>
                  <a:lnTo>
                    <a:pt x="278" y="40"/>
                  </a:lnTo>
                  <a:lnTo>
                    <a:pt x="275" y="40"/>
                  </a:lnTo>
                  <a:lnTo>
                    <a:pt x="274" y="42"/>
                  </a:lnTo>
                  <a:lnTo>
                    <a:pt x="274" y="43"/>
                  </a:lnTo>
                  <a:lnTo>
                    <a:pt x="234" y="63"/>
                  </a:lnTo>
                  <a:lnTo>
                    <a:pt x="232" y="65"/>
                  </a:lnTo>
                  <a:lnTo>
                    <a:pt x="231" y="65"/>
                  </a:lnTo>
                  <a:lnTo>
                    <a:pt x="229" y="66"/>
                  </a:lnTo>
                  <a:lnTo>
                    <a:pt x="228" y="68"/>
                  </a:lnTo>
                  <a:lnTo>
                    <a:pt x="159" y="120"/>
                  </a:lnTo>
                  <a:lnTo>
                    <a:pt x="157" y="121"/>
                  </a:lnTo>
                  <a:lnTo>
                    <a:pt x="156" y="122"/>
                  </a:lnTo>
                  <a:lnTo>
                    <a:pt x="154" y="124"/>
                  </a:lnTo>
                  <a:lnTo>
                    <a:pt x="153" y="125"/>
                  </a:lnTo>
                  <a:lnTo>
                    <a:pt x="92" y="187"/>
                  </a:lnTo>
                  <a:lnTo>
                    <a:pt x="91" y="189"/>
                  </a:lnTo>
                  <a:lnTo>
                    <a:pt x="91" y="190"/>
                  </a:lnTo>
                  <a:lnTo>
                    <a:pt x="89" y="193"/>
                  </a:lnTo>
                  <a:lnTo>
                    <a:pt x="88" y="194"/>
                  </a:lnTo>
                  <a:lnTo>
                    <a:pt x="56" y="237"/>
                  </a:lnTo>
                  <a:lnTo>
                    <a:pt x="56" y="239"/>
                  </a:lnTo>
                  <a:lnTo>
                    <a:pt x="56" y="240"/>
                  </a:lnTo>
                  <a:lnTo>
                    <a:pt x="55" y="242"/>
                  </a:lnTo>
                  <a:lnTo>
                    <a:pt x="55" y="243"/>
                  </a:lnTo>
                  <a:lnTo>
                    <a:pt x="29" y="289"/>
                  </a:lnTo>
                  <a:lnTo>
                    <a:pt x="29" y="291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8" y="296"/>
                  </a:lnTo>
                  <a:lnTo>
                    <a:pt x="12" y="345"/>
                  </a:lnTo>
                  <a:lnTo>
                    <a:pt x="12" y="347"/>
                  </a:lnTo>
                  <a:lnTo>
                    <a:pt x="12" y="348"/>
                  </a:lnTo>
                  <a:lnTo>
                    <a:pt x="12" y="350"/>
                  </a:lnTo>
                  <a:lnTo>
                    <a:pt x="10" y="351"/>
                  </a:lnTo>
                  <a:lnTo>
                    <a:pt x="2" y="403"/>
                  </a:lnTo>
                  <a:lnTo>
                    <a:pt x="2" y="404"/>
                  </a:lnTo>
                  <a:lnTo>
                    <a:pt x="2" y="406"/>
                  </a:lnTo>
                  <a:lnTo>
                    <a:pt x="2" y="409"/>
                  </a:lnTo>
                  <a:lnTo>
                    <a:pt x="2" y="410"/>
                  </a:lnTo>
                  <a:lnTo>
                    <a:pt x="0" y="463"/>
                  </a:lnTo>
                  <a:lnTo>
                    <a:pt x="0" y="465"/>
                  </a:lnTo>
                  <a:lnTo>
                    <a:pt x="0" y="466"/>
                  </a:lnTo>
                  <a:lnTo>
                    <a:pt x="0" y="467"/>
                  </a:lnTo>
                  <a:lnTo>
                    <a:pt x="0" y="469"/>
                  </a:lnTo>
                  <a:lnTo>
                    <a:pt x="3" y="496"/>
                  </a:lnTo>
                  <a:lnTo>
                    <a:pt x="4" y="506"/>
                  </a:lnTo>
                  <a:lnTo>
                    <a:pt x="9" y="515"/>
                  </a:lnTo>
                  <a:lnTo>
                    <a:pt x="15" y="522"/>
                  </a:lnTo>
                  <a:lnTo>
                    <a:pt x="22" y="528"/>
                  </a:lnTo>
                  <a:lnTo>
                    <a:pt x="29" y="534"/>
                  </a:lnTo>
                  <a:lnTo>
                    <a:pt x="38" y="536"/>
                  </a:lnTo>
                  <a:lnTo>
                    <a:pt x="48" y="539"/>
                  </a:lnTo>
                  <a:lnTo>
                    <a:pt x="58" y="539"/>
                  </a:lnTo>
                  <a:lnTo>
                    <a:pt x="68" y="536"/>
                  </a:lnTo>
                  <a:lnTo>
                    <a:pt x="77" y="532"/>
                  </a:lnTo>
                  <a:lnTo>
                    <a:pt x="84" y="528"/>
                  </a:lnTo>
                  <a:lnTo>
                    <a:pt x="91" y="521"/>
                  </a:lnTo>
                  <a:lnTo>
                    <a:pt x="95" y="513"/>
                  </a:lnTo>
                  <a:lnTo>
                    <a:pt x="100" y="505"/>
                  </a:lnTo>
                  <a:lnTo>
                    <a:pt x="101" y="495"/>
                  </a:lnTo>
                  <a:lnTo>
                    <a:pt x="101" y="485"/>
                  </a:lnTo>
                  <a:lnTo>
                    <a:pt x="98" y="460"/>
                  </a:lnTo>
                  <a:lnTo>
                    <a:pt x="100" y="414"/>
                  </a:lnTo>
                  <a:lnTo>
                    <a:pt x="107" y="373"/>
                  </a:lnTo>
                  <a:lnTo>
                    <a:pt x="120" y="331"/>
                  </a:lnTo>
                  <a:lnTo>
                    <a:pt x="140" y="291"/>
                  </a:lnTo>
                  <a:lnTo>
                    <a:pt x="166" y="253"/>
                  </a:lnTo>
                  <a:lnTo>
                    <a:pt x="221" y="196"/>
                  </a:lnTo>
                  <a:lnTo>
                    <a:pt x="284" y="148"/>
                  </a:lnTo>
                  <a:lnTo>
                    <a:pt x="317" y="130"/>
                  </a:lnTo>
                  <a:lnTo>
                    <a:pt x="373" y="107"/>
                  </a:lnTo>
                  <a:lnTo>
                    <a:pt x="406" y="101"/>
                  </a:lnTo>
                  <a:lnTo>
                    <a:pt x="463" y="98"/>
                  </a:lnTo>
                  <a:lnTo>
                    <a:pt x="496" y="101"/>
                  </a:lnTo>
                  <a:lnTo>
                    <a:pt x="574" y="124"/>
                  </a:lnTo>
                  <a:lnTo>
                    <a:pt x="601" y="135"/>
                  </a:lnTo>
                  <a:lnTo>
                    <a:pt x="643" y="167"/>
                  </a:lnTo>
                  <a:lnTo>
                    <a:pt x="666" y="191"/>
                  </a:lnTo>
                  <a:lnTo>
                    <a:pt x="687" y="219"/>
                  </a:lnTo>
                  <a:lnTo>
                    <a:pt x="716" y="271"/>
                  </a:lnTo>
                  <a:lnTo>
                    <a:pt x="741" y="337"/>
                  </a:lnTo>
                  <a:lnTo>
                    <a:pt x="745" y="345"/>
                  </a:lnTo>
                  <a:lnTo>
                    <a:pt x="751" y="352"/>
                  </a:lnTo>
                  <a:lnTo>
                    <a:pt x="758" y="360"/>
                  </a:lnTo>
                  <a:lnTo>
                    <a:pt x="767" y="364"/>
                  </a:lnTo>
                  <a:lnTo>
                    <a:pt x="775" y="367"/>
                  </a:lnTo>
                  <a:lnTo>
                    <a:pt x="785" y="370"/>
                  </a:lnTo>
                  <a:lnTo>
                    <a:pt x="794" y="370"/>
                  </a:lnTo>
                  <a:lnTo>
                    <a:pt x="804" y="367"/>
                  </a:lnTo>
                  <a:lnTo>
                    <a:pt x="821" y="357"/>
                  </a:lnTo>
                  <a:lnTo>
                    <a:pt x="832" y="341"/>
                  </a:lnTo>
                  <a:lnTo>
                    <a:pt x="836" y="322"/>
                  </a:lnTo>
                  <a:lnTo>
                    <a:pt x="833" y="302"/>
                  </a:lnTo>
                  <a:lnTo>
                    <a:pt x="807" y="233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auto">
            <a:xfrm>
              <a:off x="156" y="185"/>
              <a:ext cx="966" cy="561"/>
            </a:xfrm>
            <a:custGeom>
              <a:avLst/>
              <a:gdLst/>
              <a:ahLst/>
              <a:cxnLst>
                <a:cxn ang="0">
                  <a:pos x="959" y="426"/>
                </a:cxn>
                <a:cxn ang="0">
                  <a:pos x="954" y="397"/>
                </a:cxn>
                <a:cxn ang="0">
                  <a:pos x="954" y="393"/>
                </a:cxn>
                <a:cxn ang="0">
                  <a:pos x="926" y="318"/>
                </a:cxn>
                <a:cxn ang="0">
                  <a:pos x="923" y="311"/>
                </a:cxn>
                <a:cxn ang="0">
                  <a:pos x="881" y="241"/>
                </a:cxn>
                <a:cxn ang="0">
                  <a:pos x="824" y="174"/>
                </a:cxn>
                <a:cxn ang="0">
                  <a:pos x="820" y="170"/>
                </a:cxn>
                <a:cxn ang="0">
                  <a:pos x="723" y="91"/>
                </a:cxn>
                <a:cxn ang="0">
                  <a:pos x="719" y="90"/>
                </a:cxn>
                <a:cxn ang="0">
                  <a:pos x="691" y="72"/>
                </a:cxn>
                <a:cxn ang="0">
                  <a:pos x="609" y="34"/>
                </a:cxn>
                <a:cxn ang="0">
                  <a:pos x="603" y="31"/>
                </a:cxn>
                <a:cxn ang="0">
                  <a:pos x="549" y="15"/>
                </a:cxn>
                <a:cxn ang="0">
                  <a:pos x="544" y="13"/>
                </a:cxn>
                <a:cxn ang="0">
                  <a:pos x="517" y="8"/>
                </a:cxn>
                <a:cxn ang="0">
                  <a:pos x="446" y="0"/>
                </a:cxn>
                <a:cxn ang="0">
                  <a:pos x="441" y="0"/>
                </a:cxn>
                <a:cxn ang="0">
                  <a:pos x="367" y="6"/>
                </a:cxn>
                <a:cxn ang="0">
                  <a:pos x="361" y="8"/>
                </a:cxn>
                <a:cxn ang="0">
                  <a:pos x="275" y="31"/>
                </a:cxn>
                <a:cxn ang="0">
                  <a:pos x="217" y="54"/>
                </a:cxn>
                <a:cxn ang="0">
                  <a:pos x="211" y="55"/>
                </a:cxn>
                <a:cxn ang="0">
                  <a:pos x="161" y="84"/>
                </a:cxn>
                <a:cxn ang="0">
                  <a:pos x="157" y="88"/>
                </a:cxn>
                <a:cxn ang="0">
                  <a:pos x="113" y="123"/>
                </a:cxn>
                <a:cxn ang="0">
                  <a:pos x="77" y="163"/>
                </a:cxn>
                <a:cxn ang="0">
                  <a:pos x="73" y="167"/>
                </a:cxn>
                <a:cxn ang="0">
                  <a:pos x="43" y="210"/>
                </a:cxn>
                <a:cxn ang="0">
                  <a:pos x="40" y="218"/>
                </a:cxn>
                <a:cxn ang="0">
                  <a:pos x="20" y="266"/>
                </a:cxn>
                <a:cxn ang="0">
                  <a:pos x="5" y="321"/>
                </a:cxn>
                <a:cxn ang="0">
                  <a:pos x="5" y="327"/>
                </a:cxn>
                <a:cxn ang="0">
                  <a:pos x="0" y="396"/>
                </a:cxn>
                <a:cxn ang="0">
                  <a:pos x="11" y="422"/>
                </a:cxn>
                <a:cxn ang="0">
                  <a:pos x="34" y="438"/>
                </a:cxn>
                <a:cxn ang="0">
                  <a:pos x="63" y="436"/>
                </a:cxn>
                <a:cxn ang="0">
                  <a:pos x="86" y="420"/>
                </a:cxn>
                <a:cxn ang="0">
                  <a:pos x="96" y="394"/>
                </a:cxn>
                <a:cxn ang="0">
                  <a:pos x="129" y="259"/>
                </a:cxn>
                <a:cxn ang="0">
                  <a:pos x="214" y="167"/>
                </a:cxn>
                <a:cxn ang="0">
                  <a:pos x="383" y="104"/>
                </a:cxn>
                <a:cxn ang="0">
                  <a:pos x="524" y="110"/>
                </a:cxn>
                <a:cxn ang="0">
                  <a:pos x="665" y="170"/>
                </a:cxn>
                <a:cxn ang="0">
                  <a:pos x="835" y="357"/>
                </a:cxn>
                <a:cxn ang="0">
                  <a:pos x="870" y="515"/>
                </a:cxn>
                <a:cxn ang="0">
                  <a:pos x="880" y="543"/>
                </a:cxn>
                <a:cxn ang="0">
                  <a:pos x="903" y="558"/>
                </a:cxn>
                <a:cxn ang="0">
                  <a:pos x="932" y="558"/>
                </a:cxn>
                <a:cxn ang="0">
                  <a:pos x="955" y="543"/>
                </a:cxn>
                <a:cxn ang="0">
                  <a:pos x="966" y="518"/>
                </a:cxn>
                <a:cxn ang="0">
                  <a:pos x="959" y="429"/>
                </a:cxn>
              </a:cxnLst>
              <a:rect l="0" t="0" r="r" b="b"/>
              <a:pathLst>
                <a:path w="966" h="561">
                  <a:moveTo>
                    <a:pt x="959" y="429"/>
                  </a:moveTo>
                  <a:lnTo>
                    <a:pt x="959" y="427"/>
                  </a:lnTo>
                  <a:lnTo>
                    <a:pt x="959" y="426"/>
                  </a:lnTo>
                  <a:lnTo>
                    <a:pt x="959" y="425"/>
                  </a:lnTo>
                  <a:lnTo>
                    <a:pt x="959" y="423"/>
                  </a:lnTo>
                  <a:lnTo>
                    <a:pt x="954" y="397"/>
                  </a:lnTo>
                  <a:lnTo>
                    <a:pt x="954" y="396"/>
                  </a:lnTo>
                  <a:lnTo>
                    <a:pt x="954" y="393"/>
                  </a:lnTo>
                  <a:lnTo>
                    <a:pt x="952" y="392"/>
                  </a:lnTo>
                  <a:lnTo>
                    <a:pt x="928" y="320"/>
                  </a:lnTo>
                  <a:lnTo>
                    <a:pt x="926" y="318"/>
                  </a:lnTo>
                  <a:lnTo>
                    <a:pt x="926" y="315"/>
                  </a:lnTo>
                  <a:lnTo>
                    <a:pt x="925" y="314"/>
                  </a:lnTo>
                  <a:lnTo>
                    <a:pt x="923" y="311"/>
                  </a:lnTo>
                  <a:lnTo>
                    <a:pt x="884" y="245"/>
                  </a:lnTo>
                  <a:lnTo>
                    <a:pt x="883" y="243"/>
                  </a:lnTo>
                  <a:lnTo>
                    <a:pt x="881" y="241"/>
                  </a:lnTo>
                  <a:lnTo>
                    <a:pt x="880" y="239"/>
                  </a:lnTo>
                  <a:lnTo>
                    <a:pt x="880" y="238"/>
                  </a:lnTo>
                  <a:lnTo>
                    <a:pt x="824" y="174"/>
                  </a:lnTo>
                  <a:lnTo>
                    <a:pt x="822" y="173"/>
                  </a:lnTo>
                  <a:lnTo>
                    <a:pt x="821" y="172"/>
                  </a:lnTo>
                  <a:lnTo>
                    <a:pt x="820" y="170"/>
                  </a:lnTo>
                  <a:lnTo>
                    <a:pt x="818" y="169"/>
                  </a:lnTo>
                  <a:lnTo>
                    <a:pt x="724" y="92"/>
                  </a:lnTo>
                  <a:lnTo>
                    <a:pt x="723" y="91"/>
                  </a:lnTo>
                  <a:lnTo>
                    <a:pt x="722" y="91"/>
                  </a:lnTo>
                  <a:lnTo>
                    <a:pt x="720" y="90"/>
                  </a:lnTo>
                  <a:lnTo>
                    <a:pt x="719" y="90"/>
                  </a:lnTo>
                  <a:lnTo>
                    <a:pt x="694" y="74"/>
                  </a:lnTo>
                  <a:lnTo>
                    <a:pt x="693" y="72"/>
                  </a:lnTo>
                  <a:lnTo>
                    <a:pt x="691" y="72"/>
                  </a:lnTo>
                  <a:lnTo>
                    <a:pt x="690" y="71"/>
                  </a:lnTo>
                  <a:lnTo>
                    <a:pt x="688" y="71"/>
                  </a:lnTo>
                  <a:lnTo>
                    <a:pt x="609" y="34"/>
                  </a:lnTo>
                  <a:lnTo>
                    <a:pt x="608" y="32"/>
                  </a:lnTo>
                  <a:lnTo>
                    <a:pt x="606" y="32"/>
                  </a:lnTo>
                  <a:lnTo>
                    <a:pt x="603" y="31"/>
                  </a:lnTo>
                  <a:lnTo>
                    <a:pt x="602" y="31"/>
                  </a:lnTo>
                  <a:lnTo>
                    <a:pt x="549" y="15"/>
                  </a:lnTo>
                  <a:lnTo>
                    <a:pt x="547" y="13"/>
                  </a:lnTo>
                  <a:lnTo>
                    <a:pt x="546" y="13"/>
                  </a:lnTo>
                  <a:lnTo>
                    <a:pt x="544" y="13"/>
                  </a:lnTo>
                  <a:lnTo>
                    <a:pt x="518" y="9"/>
                  </a:lnTo>
                  <a:lnTo>
                    <a:pt x="518" y="8"/>
                  </a:lnTo>
                  <a:lnTo>
                    <a:pt x="517" y="8"/>
                  </a:lnTo>
                  <a:lnTo>
                    <a:pt x="515" y="8"/>
                  </a:lnTo>
                  <a:lnTo>
                    <a:pt x="514" y="8"/>
                  </a:lnTo>
                  <a:lnTo>
                    <a:pt x="446" y="0"/>
                  </a:lnTo>
                  <a:lnTo>
                    <a:pt x="445" y="0"/>
                  </a:lnTo>
                  <a:lnTo>
                    <a:pt x="442" y="0"/>
                  </a:lnTo>
                  <a:lnTo>
                    <a:pt x="441" y="0"/>
                  </a:lnTo>
                  <a:lnTo>
                    <a:pt x="438" y="0"/>
                  </a:lnTo>
                  <a:lnTo>
                    <a:pt x="370" y="6"/>
                  </a:lnTo>
                  <a:lnTo>
                    <a:pt x="367" y="6"/>
                  </a:lnTo>
                  <a:lnTo>
                    <a:pt x="366" y="6"/>
                  </a:lnTo>
                  <a:lnTo>
                    <a:pt x="363" y="6"/>
                  </a:lnTo>
                  <a:lnTo>
                    <a:pt x="361" y="8"/>
                  </a:lnTo>
                  <a:lnTo>
                    <a:pt x="278" y="31"/>
                  </a:lnTo>
                  <a:lnTo>
                    <a:pt x="276" y="31"/>
                  </a:lnTo>
                  <a:lnTo>
                    <a:pt x="275" y="31"/>
                  </a:lnTo>
                  <a:lnTo>
                    <a:pt x="273" y="31"/>
                  </a:lnTo>
                  <a:lnTo>
                    <a:pt x="272" y="32"/>
                  </a:lnTo>
                  <a:lnTo>
                    <a:pt x="217" y="54"/>
                  </a:lnTo>
                  <a:lnTo>
                    <a:pt x="216" y="55"/>
                  </a:lnTo>
                  <a:lnTo>
                    <a:pt x="214" y="55"/>
                  </a:lnTo>
                  <a:lnTo>
                    <a:pt x="211" y="55"/>
                  </a:lnTo>
                  <a:lnTo>
                    <a:pt x="210" y="57"/>
                  </a:lnTo>
                  <a:lnTo>
                    <a:pt x="164" y="84"/>
                  </a:lnTo>
                  <a:lnTo>
                    <a:pt x="161" y="84"/>
                  </a:lnTo>
                  <a:lnTo>
                    <a:pt x="160" y="85"/>
                  </a:lnTo>
                  <a:lnTo>
                    <a:pt x="158" y="87"/>
                  </a:lnTo>
                  <a:lnTo>
                    <a:pt x="157" y="88"/>
                  </a:lnTo>
                  <a:lnTo>
                    <a:pt x="116" y="120"/>
                  </a:lnTo>
                  <a:lnTo>
                    <a:pt x="115" y="121"/>
                  </a:lnTo>
                  <a:lnTo>
                    <a:pt x="113" y="123"/>
                  </a:lnTo>
                  <a:lnTo>
                    <a:pt x="112" y="124"/>
                  </a:lnTo>
                  <a:lnTo>
                    <a:pt x="111" y="127"/>
                  </a:lnTo>
                  <a:lnTo>
                    <a:pt x="77" y="163"/>
                  </a:lnTo>
                  <a:lnTo>
                    <a:pt x="76" y="164"/>
                  </a:lnTo>
                  <a:lnTo>
                    <a:pt x="75" y="166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44" y="209"/>
                  </a:lnTo>
                  <a:lnTo>
                    <a:pt x="43" y="210"/>
                  </a:lnTo>
                  <a:lnTo>
                    <a:pt x="43" y="213"/>
                  </a:lnTo>
                  <a:lnTo>
                    <a:pt x="41" y="215"/>
                  </a:lnTo>
                  <a:lnTo>
                    <a:pt x="40" y="218"/>
                  </a:lnTo>
                  <a:lnTo>
                    <a:pt x="21" y="264"/>
                  </a:lnTo>
                  <a:lnTo>
                    <a:pt x="20" y="265"/>
                  </a:lnTo>
                  <a:lnTo>
                    <a:pt x="20" y="266"/>
                  </a:lnTo>
                  <a:lnTo>
                    <a:pt x="18" y="269"/>
                  </a:lnTo>
                  <a:lnTo>
                    <a:pt x="17" y="271"/>
                  </a:lnTo>
                  <a:lnTo>
                    <a:pt x="5" y="321"/>
                  </a:lnTo>
                  <a:lnTo>
                    <a:pt x="5" y="323"/>
                  </a:lnTo>
                  <a:lnTo>
                    <a:pt x="5" y="325"/>
                  </a:lnTo>
                  <a:lnTo>
                    <a:pt x="5" y="327"/>
                  </a:lnTo>
                  <a:lnTo>
                    <a:pt x="4" y="330"/>
                  </a:lnTo>
                  <a:lnTo>
                    <a:pt x="0" y="386"/>
                  </a:lnTo>
                  <a:lnTo>
                    <a:pt x="0" y="396"/>
                  </a:lnTo>
                  <a:lnTo>
                    <a:pt x="1" y="406"/>
                  </a:lnTo>
                  <a:lnTo>
                    <a:pt x="5" y="415"/>
                  </a:lnTo>
                  <a:lnTo>
                    <a:pt x="11" y="422"/>
                  </a:lnTo>
                  <a:lnTo>
                    <a:pt x="17" y="427"/>
                  </a:lnTo>
                  <a:lnTo>
                    <a:pt x="26" y="433"/>
                  </a:lnTo>
                  <a:lnTo>
                    <a:pt x="34" y="438"/>
                  </a:lnTo>
                  <a:lnTo>
                    <a:pt x="44" y="439"/>
                  </a:lnTo>
                  <a:lnTo>
                    <a:pt x="54" y="439"/>
                  </a:lnTo>
                  <a:lnTo>
                    <a:pt x="63" y="436"/>
                  </a:lnTo>
                  <a:lnTo>
                    <a:pt x="72" y="433"/>
                  </a:lnTo>
                  <a:lnTo>
                    <a:pt x="80" y="427"/>
                  </a:lnTo>
                  <a:lnTo>
                    <a:pt x="86" y="420"/>
                  </a:lnTo>
                  <a:lnTo>
                    <a:pt x="92" y="413"/>
                  </a:lnTo>
                  <a:lnTo>
                    <a:pt x="95" y="404"/>
                  </a:lnTo>
                  <a:lnTo>
                    <a:pt x="96" y="394"/>
                  </a:lnTo>
                  <a:lnTo>
                    <a:pt x="102" y="343"/>
                  </a:lnTo>
                  <a:lnTo>
                    <a:pt x="113" y="300"/>
                  </a:lnTo>
                  <a:lnTo>
                    <a:pt x="129" y="259"/>
                  </a:lnTo>
                  <a:lnTo>
                    <a:pt x="152" y="225"/>
                  </a:lnTo>
                  <a:lnTo>
                    <a:pt x="181" y="195"/>
                  </a:lnTo>
                  <a:lnTo>
                    <a:pt x="214" y="167"/>
                  </a:lnTo>
                  <a:lnTo>
                    <a:pt x="256" y="144"/>
                  </a:lnTo>
                  <a:lnTo>
                    <a:pt x="305" y="124"/>
                  </a:lnTo>
                  <a:lnTo>
                    <a:pt x="383" y="104"/>
                  </a:lnTo>
                  <a:lnTo>
                    <a:pt x="441" y="98"/>
                  </a:lnTo>
                  <a:lnTo>
                    <a:pt x="503" y="104"/>
                  </a:lnTo>
                  <a:lnTo>
                    <a:pt x="524" y="110"/>
                  </a:lnTo>
                  <a:lnTo>
                    <a:pt x="570" y="123"/>
                  </a:lnTo>
                  <a:lnTo>
                    <a:pt x="644" y="157"/>
                  </a:lnTo>
                  <a:lnTo>
                    <a:pt x="665" y="170"/>
                  </a:lnTo>
                  <a:lnTo>
                    <a:pt x="753" y="241"/>
                  </a:lnTo>
                  <a:lnTo>
                    <a:pt x="802" y="298"/>
                  </a:lnTo>
                  <a:lnTo>
                    <a:pt x="835" y="357"/>
                  </a:lnTo>
                  <a:lnTo>
                    <a:pt x="858" y="422"/>
                  </a:lnTo>
                  <a:lnTo>
                    <a:pt x="863" y="440"/>
                  </a:lnTo>
                  <a:lnTo>
                    <a:pt x="870" y="515"/>
                  </a:lnTo>
                  <a:lnTo>
                    <a:pt x="871" y="525"/>
                  </a:lnTo>
                  <a:lnTo>
                    <a:pt x="874" y="534"/>
                  </a:lnTo>
                  <a:lnTo>
                    <a:pt x="880" y="543"/>
                  </a:lnTo>
                  <a:lnTo>
                    <a:pt x="886" y="548"/>
                  </a:lnTo>
                  <a:lnTo>
                    <a:pt x="894" y="554"/>
                  </a:lnTo>
                  <a:lnTo>
                    <a:pt x="903" y="558"/>
                  </a:lnTo>
                  <a:lnTo>
                    <a:pt x="913" y="561"/>
                  </a:lnTo>
                  <a:lnTo>
                    <a:pt x="923" y="561"/>
                  </a:lnTo>
                  <a:lnTo>
                    <a:pt x="932" y="558"/>
                  </a:lnTo>
                  <a:lnTo>
                    <a:pt x="941" y="554"/>
                  </a:lnTo>
                  <a:lnTo>
                    <a:pt x="949" y="550"/>
                  </a:lnTo>
                  <a:lnTo>
                    <a:pt x="955" y="543"/>
                  </a:lnTo>
                  <a:lnTo>
                    <a:pt x="961" y="535"/>
                  </a:lnTo>
                  <a:lnTo>
                    <a:pt x="964" y="527"/>
                  </a:lnTo>
                  <a:lnTo>
                    <a:pt x="966" y="518"/>
                  </a:lnTo>
                  <a:lnTo>
                    <a:pt x="966" y="508"/>
                  </a:lnTo>
                  <a:lnTo>
                    <a:pt x="959" y="429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6" name="Freeform 88"/>
            <p:cNvSpPr>
              <a:spLocks noEditPoints="1"/>
            </p:cNvSpPr>
            <p:nvPr/>
          </p:nvSpPr>
          <p:spPr bwMode="auto">
            <a:xfrm>
              <a:off x="0" y="0"/>
              <a:ext cx="2830" cy="2079"/>
            </a:xfrm>
            <a:custGeom>
              <a:avLst/>
              <a:gdLst/>
              <a:ahLst/>
              <a:cxnLst>
                <a:cxn ang="0">
                  <a:pos x="2447" y="1040"/>
                </a:cxn>
                <a:cxn ang="0">
                  <a:pos x="2042" y="939"/>
                </a:cxn>
                <a:cxn ang="0">
                  <a:pos x="1948" y="969"/>
                </a:cxn>
                <a:cxn ang="0">
                  <a:pos x="1824" y="1445"/>
                </a:cxn>
                <a:cxn ang="0">
                  <a:pos x="1566" y="1695"/>
                </a:cxn>
                <a:cxn ang="0">
                  <a:pos x="1488" y="1675"/>
                </a:cxn>
                <a:cxn ang="0">
                  <a:pos x="1140" y="1461"/>
                </a:cxn>
                <a:cxn ang="0">
                  <a:pos x="971" y="840"/>
                </a:cxn>
                <a:cxn ang="0">
                  <a:pos x="883" y="1031"/>
                </a:cxn>
                <a:cxn ang="0">
                  <a:pos x="249" y="1018"/>
                </a:cxn>
                <a:cxn ang="0">
                  <a:pos x="552" y="132"/>
                </a:cxn>
                <a:cxn ang="0">
                  <a:pos x="1199" y="631"/>
                </a:cxn>
                <a:cxn ang="0">
                  <a:pos x="1664" y="646"/>
                </a:cxn>
                <a:cxn ang="0">
                  <a:pos x="1751" y="551"/>
                </a:cxn>
                <a:cxn ang="0">
                  <a:pos x="2623" y="269"/>
                </a:cxn>
                <a:cxn ang="0">
                  <a:pos x="1545" y="1790"/>
                </a:cxn>
                <a:cxn ang="0">
                  <a:pos x="1579" y="1883"/>
                </a:cxn>
                <a:cxn ang="0">
                  <a:pos x="1532" y="1963"/>
                </a:cxn>
                <a:cxn ang="0">
                  <a:pos x="1474" y="1980"/>
                </a:cxn>
                <a:cxn ang="0">
                  <a:pos x="1486" y="1771"/>
                </a:cxn>
                <a:cxn ang="0">
                  <a:pos x="2813" y="440"/>
                </a:cxn>
                <a:cxn ang="0">
                  <a:pos x="2696" y="204"/>
                </a:cxn>
                <a:cxn ang="0">
                  <a:pos x="2388" y="19"/>
                </a:cxn>
                <a:cxn ang="0">
                  <a:pos x="2079" y="12"/>
                </a:cxn>
                <a:cxn ang="0">
                  <a:pos x="1843" y="124"/>
                </a:cxn>
                <a:cxn ang="0">
                  <a:pos x="1661" y="411"/>
                </a:cxn>
                <a:cxn ang="0">
                  <a:pos x="1424" y="545"/>
                </a:cxn>
                <a:cxn ang="0">
                  <a:pos x="1254" y="462"/>
                </a:cxn>
                <a:cxn ang="0">
                  <a:pos x="1092" y="221"/>
                </a:cxn>
                <a:cxn ang="0">
                  <a:pos x="837" y="68"/>
                </a:cxn>
                <a:cxn ang="0">
                  <a:pos x="539" y="36"/>
                </a:cxn>
                <a:cxn ang="0">
                  <a:pos x="251" y="157"/>
                </a:cxn>
                <a:cxn ang="0">
                  <a:pos x="97" y="331"/>
                </a:cxn>
                <a:cxn ang="0">
                  <a:pos x="0" y="717"/>
                </a:cxn>
                <a:cxn ang="0">
                  <a:pos x="35" y="880"/>
                </a:cxn>
                <a:cxn ang="0">
                  <a:pos x="182" y="1087"/>
                </a:cxn>
                <a:cxn ang="0">
                  <a:pos x="464" y="1254"/>
                </a:cxn>
                <a:cxn ang="0">
                  <a:pos x="885" y="1251"/>
                </a:cxn>
                <a:cxn ang="0">
                  <a:pos x="1004" y="1441"/>
                </a:cxn>
                <a:cxn ang="0">
                  <a:pos x="950" y="1642"/>
                </a:cxn>
                <a:cxn ang="0">
                  <a:pos x="912" y="1745"/>
                </a:cxn>
                <a:cxn ang="0">
                  <a:pos x="1160" y="1686"/>
                </a:cxn>
                <a:cxn ang="0">
                  <a:pos x="1072" y="1932"/>
                </a:cxn>
                <a:cxn ang="0">
                  <a:pos x="1295" y="1784"/>
                </a:cxn>
                <a:cxn ang="0">
                  <a:pos x="1281" y="1931"/>
                </a:cxn>
                <a:cxn ang="0">
                  <a:pos x="1336" y="2021"/>
                </a:cxn>
                <a:cxn ang="0">
                  <a:pos x="1470" y="2079"/>
                </a:cxn>
                <a:cxn ang="0">
                  <a:pos x="1548" y="2065"/>
                </a:cxn>
                <a:cxn ang="0">
                  <a:pos x="1618" y="2020"/>
                </a:cxn>
                <a:cxn ang="0">
                  <a:pos x="1664" y="1950"/>
                </a:cxn>
                <a:cxn ang="0">
                  <a:pos x="1679" y="1873"/>
                </a:cxn>
                <a:cxn ang="0">
                  <a:pos x="1761" y="1780"/>
                </a:cxn>
                <a:cxn ang="0">
                  <a:pos x="1922" y="1806"/>
                </a:cxn>
                <a:cxn ang="0">
                  <a:pos x="2076" y="1733"/>
                </a:cxn>
                <a:cxn ang="0">
                  <a:pos x="1888" y="1523"/>
                </a:cxn>
                <a:cxn ang="0">
                  <a:pos x="2003" y="1336"/>
                </a:cxn>
                <a:cxn ang="0">
                  <a:pos x="2235" y="1178"/>
                </a:cxn>
                <a:cxn ang="0">
                  <a:pos x="2488" y="1127"/>
                </a:cxn>
                <a:cxn ang="0">
                  <a:pos x="2703" y="966"/>
                </a:cxn>
                <a:cxn ang="0">
                  <a:pos x="2817" y="720"/>
                </a:cxn>
              </a:cxnLst>
              <a:rect l="0" t="0" r="r" b="b"/>
              <a:pathLst>
                <a:path w="2830" h="2079">
                  <a:moveTo>
                    <a:pt x="2720" y="699"/>
                  </a:moveTo>
                  <a:lnTo>
                    <a:pt x="2708" y="743"/>
                  </a:lnTo>
                  <a:lnTo>
                    <a:pt x="2671" y="834"/>
                  </a:lnTo>
                  <a:lnTo>
                    <a:pt x="2635" y="894"/>
                  </a:lnTo>
                  <a:lnTo>
                    <a:pt x="2623" y="909"/>
                  </a:lnTo>
                  <a:lnTo>
                    <a:pt x="2621" y="910"/>
                  </a:lnTo>
                  <a:lnTo>
                    <a:pt x="2621" y="912"/>
                  </a:lnTo>
                  <a:lnTo>
                    <a:pt x="2620" y="913"/>
                  </a:lnTo>
                  <a:lnTo>
                    <a:pt x="2562" y="972"/>
                  </a:lnTo>
                  <a:lnTo>
                    <a:pt x="2530" y="996"/>
                  </a:lnTo>
                  <a:lnTo>
                    <a:pt x="2452" y="1037"/>
                  </a:lnTo>
                  <a:lnTo>
                    <a:pt x="2452" y="1038"/>
                  </a:lnTo>
                  <a:lnTo>
                    <a:pt x="2451" y="1038"/>
                  </a:lnTo>
                  <a:lnTo>
                    <a:pt x="2450" y="1038"/>
                  </a:lnTo>
                  <a:lnTo>
                    <a:pt x="2448" y="1040"/>
                  </a:lnTo>
                  <a:lnTo>
                    <a:pt x="2447" y="1040"/>
                  </a:lnTo>
                  <a:lnTo>
                    <a:pt x="2411" y="1051"/>
                  </a:lnTo>
                  <a:lnTo>
                    <a:pt x="2323" y="1071"/>
                  </a:lnTo>
                  <a:lnTo>
                    <a:pt x="2235" y="1080"/>
                  </a:lnTo>
                  <a:lnTo>
                    <a:pt x="2147" y="1075"/>
                  </a:lnTo>
                  <a:lnTo>
                    <a:pt x="2063" y="1060"/>
                  </a:lnTo>
                  <a:lnTo>
                    <a:pt x="2063" y="1058"/>
                  </a:lnTo>
                  <a:lnTo>
                    <a:pt x="2063" y="1057"/>
                  </a:lnTo>
                  <a:lnTo>
                    <a:pt x="2063" y="1055"/>
                  </a:lnTo>
                  <a:lnTo>
                    <a:pt x="2063" y="1054"/>
                  </a:lnTo>
                  <a:lnTo>
                    <a:pt x="2058" y="999"/>
                  </a:lnTo>
                  <a:lnTo>
                    <a:pt x="2058" y="998"/>
                  </a:lnTo>
                  <a:lnTo>
                    <a:pt x="2056" y="996"/>
                  </a:lnTo>
                  <a:lnTo>
                    <a:pt x="2056" y="993"/>
                  </a:lnTo>
                  <a:lnTo>
                    <a:pt x="2043" y="943"/>
                  </a:lnTo>
                  <a:lnTo>
                    <a:pt x="2042" y="940"/>
                  </a:lnTo>
                  <a:lnTo>
                    <a:pt x="2042" y="939"/>
                  </a:lnTo>
                  <a:lnTo>
                    <a:pt x="2042" y="937"/>
                  </a:lnTo>
                  <a:lnTo>
                    <a:pt x="2040" y="936"/>
                  </a:lnTo>
                  <a:lnTo>
                    <a:pt x="2009" y="860"/>
                  </a:lnTo>
                  <a:lnTo>
                    <a:pt x="2004" y="851"/>
                  </a:lnTo>
                  <a:lnTo>
                    <a:pt x="1999" y="844"/>
                  </a:lnTo>
                  <a:lnTo>
                    <a:pt x="1990" y="838"/>
                  </a:lnTo>
                  <a:lnTo>
                    <a:pt x="1983" y="834"/>
                  </a:lnTo>
                  <a:lnTo>
                    <a:pt x="1974" y="831"/>
                  </a:lnTo>
                  <a:lnTo>
                    <a:pt x="1964" y="830"/>
                  </a:lnTo>
                  <a:lnTo>
                    <a:pt x="1954" y="831"/>
                  </a:lnTo>
                  <a:lnTo>
                    <a:pt x="1945" y="834"/>
                  </a:lnTo>
                  <a:lnTo>
                    <a:pt x="1929" y="844"/>
                  </a:lnTo>
                  <a:lnTo>
                    <a:pt x="1919" y="860"/>
                  </a:lnTo>
                  <a:lnTo>
                    <a:pt x="1915" y="878"/>
                  </a:lnTo>
                  <a:lnTo>
                    <a:pt x="1918" y="897"/>
                  </a:lnTo>
                  <a:lnTo>
                    <a:pt x="1948" y="969"/>
                  </a:lnTo>
                  <a:lnTo>
                    <a:pt x="1960" y="1015"/>
                  </a:lnTo>
                  <a:lnTo>
                    <a:pt x="1965" y="1061"/>
                  </a:lnTo>
                  <a:lnTo>
                    <a:pt x="1964" y="1127"/>
                  </a:lnTo>
                  <a:lnTo>
                    <a:pt x="1950" y="1198"/>
                  </a:lnTo>
                  <a:lnTo>
                    <a:pt x="1944" y="1216"/>
                  </a:lnTo>
                  <a:lnTo>
                    <a:pt x="1942" y="1219"/>
                  </a:lnTo>
                  <a:lnTo>
                    <a:pt x="1941" y="1222"/>
                  </a:lnTo>
                  <a:lnTo>
                    <a:pt x="1940" y="1225"/>
                  </a:lnTo>
                  <a:lnTo>
                    <a:pt x="1940" y="1228"/>
                  </a:lnTo>
                  <a:lnTo>
                    <a:pt x="1909" y="1307"/>
                  </a:lnTo>
                  <a:lnTo>
                    <a:pt x="1909" y="1308"/>
                  </a:lnTo>
                  <a:lnTo>
                    <a:pt x="1909" y="1310"/>
                  </a:lnTo>
                  <a:lnTo>
                    <a:pt x="1908" y="1310"/>
                  </a:lnTo>
                  <a:lnTo>
                    <a:pt x="1908" y="1311"/>
                  </a:lnTo>
                  <a:lnTo>
                    <a:pt x="1829" y="1439"/>
                  </a:lnTo>
                  <a:lnTo>
                    <a:pt x="1826" y="1444"/>
                  </a:lnTo>
                  <a:lnTo>
                    <a:pt x="1824" y="1445"/>
                  </a:lnTo>
                  <a:lnTo>
                    <a:pt x="1823" y="1446"/>
                  </a:lnTo>
                  <a:lnTo>
                    <a:pt x="1823" y="1448"/>
                  </a:lnTo>
                  <a:lnTo>
                    <a:pt x="1821" y="1449"/>
                  </a:lnTo>
                  <a:lnTo>
                    <a:pt x="1820" y="1449"/>
                  </a:lnTo>
                  <a:lnTo>
                    <a:pt x="1820" y="1451"/>
                  </a:lnTo>
                  <a:lnTo>
                    <a:pt x="1818" y="1452"/>
                  </a:lnTo>
                  <a:lnTo>
                    <a:pt x="1817" y="1454"/>
                  </a:lnTo>
                  <a:lnTo>
                    <a:pt x="1816" y="1455"/>
                  </a:lnTo>
                  <a:lnTo>
                    <a:pt x="1814" y="1456"/>
                  </a:lnTo>
                  <a:lnTo>
                    <a:pt x="1808" y="1464"/>
                  </a:lnTo>
                  <a:lnTo>
                    <a:pt x="1584" y="1707"/>
                  </a:lnTo>
                  <a:lnTo>
                    <a:pt x="1575" y="1701"/>
                  </a:lnTo>
                  <a:lnTo>
                    <a:pt x="1574" y="1699"/>
                  </a:lnTo>
                  <a:lnTo>
                    <a:pt x="1571" y="1698"/>
                  </a:lnTo>
                  <a:lnTo>
                    <a:pt x="1569" y="1697"/>
                  </a:lnTo>
                  <a:lnTo>
                    <a:pt x="1566" y="1695"/>
                  </a:lnTo>
                  <a:lnTo>
                    <a:pt x="1568" y="1695"/>
                  </a:lnTo>
                  <a:lnTo>
                    <a:pt x="1568" y="1697"/>
                  </a:lnTo>
                  <a:lnTo>
                    <a:pt x="1569" y="1697"/>
                  </a:lnTo>
                  <a:lnTo>
                    <a:pt x="1556" y="1692"/>
                  </a:lnTo>
                  <a:lnTo>
                    <a:pt x="1556" y="1691"/>
                  </a:lnTo>
                  <a:lnTo>
                    <a:pt x="1555" y="1691"/>
                  </a:lnTo>
                  <a:lnTo>
                    <a:pt x="1555" y="1689"/>
                  </a:lnTo>
                  <a:lnTo>
                    <a:pt x="1553" y="1689"/>
                  </a:lnTo>
                  <a:lnTo>
                    <a:pt x="1530" y="1681"/>
                  </a:lnTo>
                  <a:lnTo>
                    <a:pt x="1527" y="1679"/>
                  </a:lnTo>
                  <a:lnTo>
                    <a:pt x="1525" y="1679"/>
                  </a:lnTo>
                  <a:lnTo>
                    <a:pt x="1523" y="1679"/>
                  </a:lnTo>
                  <a:lnTo>
                    <a:pt x="1520" y="1678"/>
                  </a:lnTo>
                  <a:lnTo>
                    <a:pt x="1496" y="1675"/>
                  </a:lnTo>
                  <a:lnTo>
                    <a:pt x="1493" y="1675"/>
                  </a:lnTo>
                  <a:lnTo>
                    <a:pt x="1490" y="1675"/>
                  </a:lnTo>
                  <a:lnTo>
                    <a:pt x="1488" y="1675"/>
                  </a:lnTo>
                  <a:lnTo>
                    <a:pt x="1486" y="1675"/>
                  </a:lnTo>
                  <a:lnTo>
                    <a:pt x="1447" y="1675"/>
                  </a:lnTo>
                  <a:lnTo>
                    <a:pt x="1445" y="1675"/>
                  </a:lnTo>
                  <a:lnTo>
                    <a:pt x="1444" y="1675"/>
                  </a:lnTo>
                  <a:lnTo>
                    <a:pt x="1442" y="1675"/>
                  </a:lnTo>
                  <a:lnTo>
                    <a:pt x="1429" y="1678"/>
                  </a:lnTo>
                  <a:lnTo>
                    <a:pt x="1427" y="1679"/>
                  </a:lnTo>
                  <a:lnTo>
                    <a:pt x="1425" y="1679"/>
                  </a:lnTo>
                  <a:lnTo>
                    <a:pt x="1422" y="1679"/>
                  </a:lnTo>
                  <a:lnTo>
                    <a:pt x="1419" y="1681"/>
                  </a:lnTo>
                  <a:lnTo>
                    <a:pt x="1396" y="1691"/>
                  </a:lnTo>
                  <a:lnTo>
                    <a:pt x="1395" y="1689"/>
                  </a:lnTo>
                  <a:lnTo>
                    <a:pt x="1395" y="1688"/>
                  </a:lnTo>
                  <a:lnTo>
                    <a:pt x="1393" y="1688"/>
                  </a:lnTo>
                  <a:lnTo>
                    <a:pt x="1392" y="1686"/>
                  </a:lnTo>
                  <a:lnTo>
                    <a:pt x="1140" y="1461"/>
                  </a:lnTo>
                  <a:lnTo>
                    <a:pt x="1088" y="1389"/>
                  </a:lnTo>
                  <a:lnTo>
                    <a:pt x="1086" y="1389"/>
                  </a:lnTo>
                  <a:lnTo>
                    <a:pt x="1017" y="1285"/>
                  </a:lnTo>
                  <a:lnTo>
                    <a:pt x="1012" y="1274"/>
                  </a:lnTo>
                  <a:lnTo>
                    <a:pt x="994" y="1215"/>
                  </a:lnTo>
                  <a:lnTo>
                    <a:pt x="981" y="1121"/>
                  </a:lnTo>
                  <a:lnTo>
                    <a:pt x="981" y="1034"/>
                  </a:lnTo>
                  <a:lnTo>
                    <a:pt x="999" y="940"/>
                  </a:lnTo>
                  <a:lnTo>
                    <a:pt x="1010" y="903"/>
                  </a:lnTo>
                  <a:lnTo>
                    <a:pt x="1013" y="884"/>
                  </a:lnTo>
                  <a:lnTo>
                    <a:pt x="1009" y="866"/>
                  </a:lnTo>
                  <a:lnTo>
                    <a:pt x="997" y="853"/>
                  </a:lnTo>
                  <a:lnTo>
                    <a:pt x="980" y="843"/>
                  </a:lnTo>
                  <a:lnTo>
                    <a:pt x="971" y="840"/>
                  </a:lnTo>
                  <a:lnTo>
                    <a:pt x="961" y="840"/>
                  </a:lnTo>
                  <a:lnTo>
                    <a:pt x="952" y="841"/>
                  </a:lnTo>
                  <a:lnTo>
                    <a:pt x="944" y="844"/>
                  </a:lnTo>
                  <a:lnTo>
                    <a:pt x="935" y="850"/>
                  </a:lnTo>
                  <a:lnTo>
                    <a:pt x="928" y="855"/>
                  </a:lnTo>
                  <a:lnTo>
                    <a:pt x="922" y="864"/>
                  </a:lnTo>
                  <a:lnTo>
                    <a:pt x="918" y="873"/>
                  </a:lnTo>
                  <a:lnTo>
                    <a:pt x="905" y="913"/>
                  </a:lnTo>
                  <a:lnTo>
                    <a:pt x="905" y="914"/>
                  </a:lnTo>
                  <a:lnTo>
                    <a:pt x="905" y="916"/>
                  </a:lnTo>
                  <a:lnTo>
                    <a:pt x="903" y="919"/>
                  </a:lnTo>
                  <a:lnTo>
                    <a:pt x="903" y="920"/>
                  </a:lnTo>
                  <a:lnTo>
                    <a:pt x="885" y="1022"/>
                  </a:lnTo>
                  <a:lnTo>
                    <a:pt x="885" y="1024"/>
                  </a:lnTo>
                  <a:lnTo>
                    <a:pt x="885" y="1025"/>
                  </a:lnTo>
                  <a:lnTo>
                    <a:pt x="883" y="1028"/>
                  </a:lnTo>
                  <a:lnTo>
                    <a:pt x="883" y="1031"/>
                  </a:lnTo>
                  <a:lnTo>
                    <a:pt x="883" y="1124"/>
                  </a:lnTo>
                  <a:lnTo>
                    <a:pt x="883" y="1126"/>
                  </a:lnTo>
                  <a:lnTo>
                    <a:pt x="883" y="1127"/>
                  </a:lnTo>
                  <a:lnTo>
                    <a:pt x="883" y="1130"/>
                  </a:lnTo>
                  <a:lnTo>
                    <a:pt x="883" y="1132"/>
                  </a:lnTo>
                  <a:lnTo>
                    <a:pt x="889" y="1170"/>
                  </a:lnTo>
                  <a:lnTo>
                    <a:pt x="880" y="1166"/>
                  </a:lnTo>
                  <a:lnTo>
                    <a:pt x="872" y="1162"/>
                  </a:lnTo>
                  <a:lnTo>
                    <a:pt x="863" y="1160"/>
                  </a:lnTo>
                  <a:lnTo>
                    <a:pt x="853" y="1162"/>
                  </a:lnTo>
                  <a:lnTo>
                    <a:pt x="687" y="1180"/>
                  </a:lnTo>
                  <a:lnTo>
                    <a:pt x="573" y="1175"/>
                  </a:lnTo>
                  <a:lnTo>
                    <a:pt x="493" y="1160"/>
                  </a:lnTo>
                  <a:lnTo>
                    <a:pt x="405" y="1127"/>
                  </a:lnTo>
                  <a:lnTo>
                    <a:pt x="344" y="1093"/>
                  </a:lnTo>
                  <a:lnTo>
                    <a:pt x="285" y="1050"/>
                  </a:lnTo>
                  <a:lnTo>
                    <a:pt x="249" y="1018"/>
                  </a:lnTo>
                  <a:lnTo>
                    <a:pt x="186" y="950"/>
                  </a:lnTo>
                  <a:lnTo>
                    <a:pt x="153" y="900"/>
                  </a:lnTo>
                  <a:lnTo>
                    <a:pt x="125" y="843"/>
                  </a:lnTo>
                  <a:lnTo>
                    <a:pt x="111" y="799"/>
                  </a:lnTo>
                  <a:lnTo>
                    <a:pt x="101" y="738"/>
                  </a:lnTo>
                  <a:lnTo>
                    <a:pt x="98" y="716"/>
                  </a:lnTo>
                  <a:lnTo>
                    <a:pt x="99" y="637"/>
                  </a:lnTo>
                  <a:lnTo>
                    <a:pt x="117" y="536"/>
                  </a:lnTo>
                  <a:lnTo>
                    <a:pt x="140" y="466"/>
                  </a:lnTo>
                  <a:lnTo>
                    <a:pt x="183" y="378"/>
                  </a:lnTo>
                  <a:lnTo>
                    <a:pt x="195" y="361"/>
                  </a:lnTo>
                  <a:lnTo>
                    <a:pt x="255" y="285"/>
                  </a:lnTo>
                  <a:lnTo>
                    <a:pt x="310" y="234"/>
                  </a:lnTo>
                  <a:lnTo>
                    <a:pt x="372" y="191"/>
                  </a:lnTo>
                  <a:lnTo>
                    <a:pt x="412" y="171"/>
                  </a:lnTo>
                  <a:lnTo>
                    <a:pt x="480" y="148"/>
                  </a:lnTo>
                  <a:lnTo>
                    <a:pt x="552" y="132"/>
                  </a:lnTo>
                  <a:lnTo>
                    <a:pt x="659" y="132"/>
                  </a:lnTo>
                  <a:lnTo>
                    <a:pt x="708" y="137"/>
                  </a:lnTo>
                  <a:lnTo>
                    <a:pt x="807" y="161"/>
                  </a:lnTo>
                  <a:lnTo>
                    <a:pt x="875" y="188"/>
                  </a:lnTo>
                  <a:lnTo>
                    <a:pt x="939" y="226"/>
                  </a:lnTo>
                  <a:lnTo>
                    <a:pt x="1023" y="290"/>
                  </a:lnTo>
                  <a:lnTo>
                    <a:pt x="1075" y="347"/>
                  </a:lnTo>
                  <a:lnTo>
                    <a:pt x="1120" y="408"/>
                  </a:lnTo>
                  <a:lnTo>
                    <a:pt x="1156" y="474"/>
                  </a:lnTo>
                  <a:lnTo>
                    <a:pt x="1164" y="496"/>
                  </a:lnTo>
                  <a:lnTo>
                    <a:pt x="1186" y="571"/>
                  </a:lnTo>
                  <a:lnTo>
                    <a:pt x="1196" y="624"/>
                  </a:lnTo>
                  <a:lnTo>
                    <a:pt x="1196" y="625"/>
                  </a:lnTo>
                  <a:lnTo>
                    <a:pt x="1197" y="627"/>
                  </a:lnTo>
                  <a:lnTo>
                    <a:pt x="1197" y="630"/>
                  </a:lnTo>
                  <a:lnTo>
                    <a:pt x="1199" y="631"/>
                  </a:lnTo>
                  <a:lnTo>
                    <a:pt x="1196" y="638"/>
                  </a:lnTo>
                  <a:lnTo>
                    <a:pt x="1195" y="647"/>
                  </a:lnTo>
                  <a:lnTo>
                    <a:pt x="1196" y="656"/>
                  </a:lnTo>
                  <a:lnTo>
                    <a:pt x="1199" y="664"/>
                  </a:lnTo>
                  <a:lnTo>
                    <a:pt x="1203" y="673"/>
                  </a:lnTo>
                  <a:lnTo>
                    <a:pt x="1209" y="681"/>
                  </a:lnTo>
                  <a:lnTo>
                    <a:pt x="1216" y="687"/>
                  </a:lnTo>
                  <a:lnTo>
                    <a:pt x="1223" y="692"/>
                  </a:lnTo>
                  <a:lnTo>
                    <a:pt x="1232" y="694"/>
                  </a:lnTo>
                  <a:lnTo>
                    <a:pt x="1242" y="696"/>
                  </a:lnTo>
                  <a:lnTo>
                    <a:pt x="1251" y="696"/>
                  </a:lnTo>
                  <a:lnTo>
                    <a:pt x="1261" y="693"/>
                  </a:lnTo>
                  <a:lnTo>
                    <a:pt x="1336" y="664"/>
                  </a:lnTo>
                  <a:lnTo>
                    <a:pt x="1437" y="641"/>
                  </a:lnTo>
                  <a:lnTo>
                    <a:pt x="1548" y="634"/>
                  </a:lnTo>
                  <a:lnTo>
                    <a:pt x="1664" y="646"/>
                  </a:lnTo>
                  <a:lnTo>
                    <a:pt x="1696" y="650"/>
                  </a:lnTo>
                  <a:lnTo>
                    <a:pt x="1706" y="651"/>
                  </a:lnTo>
                  <a:lnTo>
                    <a:pt x="1715" y="650"/>
                  </a:lnTo>
                  <a:lnTo>
                    <a:pt x="1723" y="647"/>
                  </a:lnTo>
                  <a:lnTo>
                    <a:pt x="1732" y="643"/>
                  </a:lnTo>
                  <a:lnTo>
                    <a:pt x="1739" y="635"/>
                  </a:lnTo>
                  <a:lnTo>
                    <a:pt x="1745" y="628"/>
                  </a:lnTo>
                  <a:lnTo>
                    <a:pt x="1749" y="620"/>
                  </a:lnTo>
                  <a:lnTo>
                    <a:pt x="1752" y="610"/>
                  </a:lnTo>
                  <a:lnTo>
                    <a:pt x="1752" y="600"/>
                  </a:lnTo>
                  <a:lnTo>
                    <a:pt x="1751" y="589"/>
                  </a:lnTo>
                  <a:lnTo>
                    <a:pt x="1746" y="581"/>
                  </a:lnTo>
                  <a:lnTo>
                    <a:pt x="1742" y="574"/>
                  </a:lnTo>
                  <a:lnTo>
                    <a:pt x="1746" y="566"/>
                  </a:lnTo>
                  <a:lnTo>
                    <a:pt x="1749" y="559"/>
                  </a:lnTo>
                  <a:lnTo>
                    <a:pt x="1751" y="551"/>
                  </a:lnTo>
                  <a:lnTo>
                    <a:pt x="1751" y="542"/>
                  </a:lnTo>
                  <a:lnTo>
                    <a:pt x="1748" y="502"/>
                  </a:lnTo>
                  <a:lnTo>
                    <a:pt x="1757" y="434"/>
                  </a:lnTo>
                  <a:lnTo>
                    <a:pt x="1769" y="394"/>
                  </a:lnTo>
                  <a:lnTo>
                    <a:pt x="1807" y="321"/>
                  </a:lnTo>
                  <a:lnTo>
                    <a:pt x="1850" y="260"/>
                  </a:lnTo>
                  <a:lnTo>
                    <a:pt x="1914" y="193"/>
                  </a:lnTo>
                  <a:lnTo>
                    <a:pt x="1965" y="155"/>
                  </a:lnTo>
                  <a:lnTo>
                    <a:pt x="2026" y="127"/>
                  </a:lnTo>
                  <a:lnTo>
                    <a:pt x="2097" y="108"/>
                  </a:lnTo>
                  <a:lnTo>
                    <a:pt x="2193" y="96"/>
                  </a:lnTo>
                  <a:lnTo>
                    <a:pt x="2291" y="101"/>
                  </a:lnTo>
                  <a:lnTo>
                    <a:pt x="2360" y="114"/>
                  </a:lnTo>
                  <a:lnTo>
                    <a:pt x="2425" y="135"/>
                  </a:lnTo>
                  <a:lnTo>
                    <a:pt x="2514" y="178"/>
                  </a:lnTo>
                  <a:lnTo>
                    <a:pt x="2574" y="221"/>
                  </a:lnTo>
                  <a:lnTo>
                    <a:pt x="2623" y="269"/>
                  </a:lnTo>
                  <a:lnTo>
                    <a:pt x="2661" y="326"/>
                  </a:lnTo>
                  <a:lnTo>
                    <a:pt x="2695" y="390"/>
                  </a:lnTo>
                  <a:lnTo>
                    <a:pt x="2718" y="462"/>
                  </a:lnTo>
                  <a:lnTo>
                    <a:pt x="2726" y="509"/>
                  </a:lnTo>
                  <a:lnTo>
                    <a:pt x="2732" y="607"/>
                  </a:lnTo>
                  <a:lnTo>
                    <a:pt x="2720" y="699"/>
                  </a:lnTo>
                  <a:close/>
                  <a:moveTo>
                    <a:pt x="1545" y="1790"/>
                  </a:moveTo>
                  <a:lnTo>
                    <a:pt x="1545" y="1790"/>
                  </a:lnTo>
                  <a:close/>
                  <a:moveTo>
                    <a:pt x="1522" y="1701"/>
                  </a:moveTo>
                  <a:lnTo>
                    <a:pt x="1522" y="1701"/>
                  </a:lnTo>
                  <a:lnTo>
                    <a:pt x="1522" y="1699"/>
                  </a:lnTo>
                  <a:lnTo>
                    <a:pt x="1523" y="1699"/>
                  </a:lnTo>
                  <a:lnTo>
                    <a:pt x="1523" y="1698"/>
                  </a:lnTo>
                  <a:lnTo>
                    <a:pt x="1523" y="1699"/>
                  </a:lnTo>
                  <a:lnTo>
                    <a:pt x="1522" y="1701"/>
                  </a:lnTo>
                  <a:close/>
                  <a:moveTo>
                    <a:pt x="1579" y="1883"/>
                  </a:moveTo>
                  <a:lnTo>
                    <a:pt x="1579" y="1883"/>
                  </a:lnTo>
                  <a:lnTo>
                    <a:pt x="1579" y="1885"/>
                  </a:lnTo>
                  <a:lnTo>
                    <a:pt x="1579" y="1886"/>
                  </a:lnTo>
                  <a:lnTo>
                    <a:pt x="1579" y="1888"/>
                  </a:lnTo>
                  <a:lnTo>
                    <a:pt x="1578" y="1894"/>
                  </a:lnTo>
                  <a:lnTo>
                    <a:pt x="1578" y="1895"/>
                  </a:lnTo>
                  <a:lnTo>
                    <a:pt x="1578" y="1896"/>
                  </a:lnTo>
                  <a:lnTo>
                    <a:pt x="1578" y="1898"/>
                  </a:lnTo>
                  <a:lnTo>
                    <a:pt x="1578" y="1899"/>
                  </a:lnTo>
                  <a:lnTo>
                    <a:pt x="1574" y="1914"/>
                  </a:lnTo>
                  <a:lnTo>
                    <a:pt x="1571" y="1917"/>
                  </a:lnTo>
                  <a:lnTo>
                    <a:pt x="1568" y="1921"/>
                  </a:lnTo>
                  <a:lnTo>
                    <a:pt x="1566" y="1925"/>
                  </a:lnTo>
                  <a:lnTo>
                    <a:pt x="1565" y="1928"/>
                  </a:lnTo>
                  <a:lnTo>
                    <a:pt x="1563" y="1934"/>
                  </a:lnTo>
                  <a:lnTo>
                    <a:pt x="1549" y="1950"/>
                  </a:lnTo>
                  <a:lnTo>
                    <a:pt x="1532" y="1963"/>
                  </a:lnTo>
                  <a:lnTo>
                    <a:pt x="1526" y="1965"/>
                  </a:lnTo>
                  <a:lnTo>
                    <a:pt x="1523" y="1967"/>
                  </a:lnTo>
                  <a:lnTo>
                    <a:pt x="1520" y="1968"/>
                  </a:lnTo>
                  <a:lnTo>
                    <a:pt x="1516" y="1971"/>
                  </a:lnTo>
                  <a:lnTo>
                    <a:pt x="1513" y="1973"/>
                  </a:lnTo>
                  <a:lnTo>
                    <a:pt x="1497" y="1978"/>
                  </a:lnTo>
                  <a:lnTo>
                    <a:pt x="1496" y="1978"/>
                  </a:lnTo>
                  <a:lnTo>
                    <a:pt x="1494" y="1978"/>
                  </a:lnTo>
                  <a:lnTo>
                    <a:pt x="1487" y="1978"/>
                  </a:lnTo>
                  <a:lnTo>
                    <a:pt x="1484" y="1978"/>
                  </a:lnTo>
                  <a:lnTo>
                    <a:pt x="1481" y="1978"/>
                  </a:lnTo>
                  <a:lnTo>
                    <a:pt x="1480" y="1978"/>
                  </a:lnTo>
                  <a:lnTo>
                    <a:pt x="1478" y="1980"/>
                  </a:lnTo>
                  <a:lnTo>
                    <a:pt x="1474" y="1980"/>
                  </a:lnTo>
                  <a:lnTo>
                    <a:pt x="1454" y="1978"/>
                  </a:lnTo>
                  <a:lnTo>
                    <a:pt x="1434" y="1971"/>
                  </a:lnTo>
                  <a:lnTo>
                    <a:pt x="1416" y="1961"/>
                  </a:lnTo>
                  <a:lnTo>
                    <a:pt x="1402" y="1950"/>
                  </a:lnTo>
                  <a:lnTo>
                    <a:pt x="1396" y="1942"/>
                  </a:lnTo>
                  <a:lnTo>
                    <a:pt x="1383" y="1925"/>
                  </a:lnTo>
                  <a:lnTo>
                    <a:pt x="1376" y="1908"/>
                  </a:lnTo>
                  <a:lnTo>
                    <a:pt x="1373" y="1888"/>
                  </a:lnTo>
                  <a:lnTo>
                    <a:pt x="1373" y="1865"/>
                  </a:lnTo>
                  <a:lnTo>
                    <a:pt x="1376" y="1843"/>
                  </a:lnTo>
                  <a:lnTo>
                    <a:pt x="1383" y="1827"/>
                  </a:lnTo>
                  <a:lnTo>
                    <a:pt x="1395" y="1810"/>
                  </a:lnTo>
                  <a:lnTo>
                    <a:pt x="1409" y="1793"/>
                  </a:lnTo>
                  <a:lnTo>
                    <a:pt x="1431" y="1780"/>
                  </a:lnTo>
                  <a:lnTo>
                    <a:pt x="1450" y="1774"/>
                  </a:lnTo>
                  <a:lnTo>
                    <a:pt x="1454" y="1774"/>
                  </a:lnTo>
                  <a:lnTo>
                    <a:pt x="1486" y="1771"/>
                  </a:lnTo>
                  <a:lnTo>
                    <a:pt x="1501" y="1774"/>
                  </a:lnTo>
                  <a:lnTo>
                    <a:pt x="1517" y="1780"/>
                  </a:lnTo>
                  <a:lnTo>
                    <a:pt x="1523" y="1784"/>
                  </a:lnTo>
                  <a:lnTo>
                    <a:pt x="1545" y="1797"/>
                  </a:lnTo>
                  <a:lnTo>
                    <a:pt x="1555" y="1809"/>
                  </a:lnTo>
                  <a:lnTo>
                    <a:pt x="1566" y="1823"/>
                  </a:lnTo>
                  <a:lnTo>
                    <a:pt x="1574" y="1840"/>
                  </a:lnTo>
                  <a:lnTo>
                    <a:pt x="1579" y="1856"/>
                  </a:lnTo>
                  <a:lnTo>
                    <a:pt x="1579" y="1876"/>
                  </a:lnTo>
                  <a:lnTo>
                    <a:pt x="1579" y="1883"/>
                  </a:lnTo>
                  <a:close/>
                  <a:moveTo>
                    <a:pt x="2824" y="500"/>
                  </a:moveTo>
                  <a:lnTo>
                    <a:pt x="2824" y="499"/>
                  </a:lnTo>
                  <a:lnTo>
                    <a:pt x="2824" y="497"/>
                  </a:lnTo>
                  <a:lnTo>
                    <a:pt x="2823" y="496"/>
                  </a:lnTo>
                  <a:lnTo>
                    <a:pt x="2823" y="495"/>
                  </a:lnTo>
                  <a:lnTo>
                    <a:pt x="2813" y="441"/>
                  </a:lnTo>
                  <a:lnTo>
                    <a:pt x="2813" y="440"/>
                  </a:lnTo>
                  <a:lnTo>
                    <a:pt x="2813" y="439"/>
                  </a:lnTo>
                  <a:lnTo>
                    <a:pt x="2813" y="437"/>
                  </a:lnTo>
                  <a:lnTo>
                    <a:pt x="2811" y="436"/>
                  </a:lnTo>
                  <a:lnTo>
                    <a:pt x="2787" y="357"/>
                  </a:lnTo>
                  <a:lnTo>
                    <a:pt x="2785" y="355"/>
                  </a:lnTo>
                  <a:lnTo>
                    <a:pt x="2785" y="352"/>
                  </a:lnTo>
                  <a:lnTo>
                    <a:pt x="2785" y="351"/>
                  </a:lnTo>
                  <a:lnTo>
                    <a:pt x="2784" y="349"/>
                  </a:lnTo>
                  <a:lnTo>
                    <a:pt x="2749" y="279"/>
                  </a:lnTo>
                  <a:lnTo>
                    <a:pt x="2749" y="277"/>
                  </a:lnTo>
                  <a:lnTo>
                    <a:pt x="2748" y="276"/>
                  </a:lnTo>
                  <a:lnTo>
                    <a:pt x="2746" y="273"/>
                  </a:lnTo>
                  <a:lnTo>
                    <a:pt x="2745" y="272"/>
                  </a:lnTo>
                  <a:lnTo>
                    <a:pt x="2699" y="208"/>
                  </a:lnTo>
                  <a:lnTo>
                    <a:pt x="2697" y="207"/>
                  </a:lnTo>
                  <a:lnTo>
                    <a:pt x="2697" y="206"/>
                  </a:lnTo>
                  <a:lnTo>
                    <a:pt x="2696" y="204"/>
                  </a:lnTo>
                  <a:lnTo>
                    <a:pt x="2695" y="203"/>
                  </a:lnTo>
                  <a:lnTo>
                    <a:pt x="2638" y="148"/>
                  </a:lnTo>
                  <a:lnTo>
                    <a:pt x="2637" y="148"/>
                  </a:lnTo>
                  <a:lnTo>
                    <a:pt x="2637" y="147"/>
                  </a:lnTo>
                  <a:lnTo>
                    <a:pt x="2635" y="145"/>
                  </a:lnTo>
                  <a:lnTo>
                    <a:pt x="2634" y="144"/>
                  </a:lnTo>
                  <a:lnTo>
                    <a:pt x="2566" y="95"/>
                  </a:lnTo>
                  <a:lnTo>
                    <a:pt x="2565" y="95"/>
                  </a:lnTo>
                  <a:lnTo>
                    <a:pt x="2563" y="93"/>
                  </a:lnTo>
                  <a:lnTo>
                    <a:pt x="2562" y="93"/>
                  </a:lnTo>
                  <a:lnTo>
                    <a:pt x="2561" y="93"/>
                  </a:lnTo>
                  <a:lnTo>
                    <a:pt x="2465" y="46"/>
                  </a:lnTo>
                  <a:lnTo>
                    <a:pt x="2464" y="45"/>
                  </a:lnTo>
                  <a:lnTo>
                    <a:pt x="2463" y="43"/>
                  </a:lnTo>
                  <a:lnTo>
                    <a:pt x="2460" y="43"/>
                  </a:lnTo>
                  <a:lnTo>
                    <a:pt x="2458" y="43"/>
                  </a:lnTo>
                  <a:lnTo>
                    <a:pt x="2388" y="19"/>
                  </a:lnTo>
                  <a:lnTo>
                    <a:pt x="2386" y="19"/>
                  </a:lnTo>
                  <a:lnTo>
                    <a:pt x="2385" y="19"/>
                  </a:lnTo>
                  <a:lnTo>
                    <a:pt x="2383" y="19"/>
                  </a:lnTo>
                  <a:lnTo>
                    <a:pt x="2382" y="17"/>
                  </a:lnTo>
                  <a:lnTo>
                    <a:pt x="2305" y="3"/>
                  </a:lnTo>
                  <a:lnTo>
                    <a:pt x="2304" y="3"/>
                  </a:lnTo>
                  <a:lnTo>
                    <a:pt x="2303" y="3"/>
                  </a:lnTo>
                  <a:lnTo>
                    <a:pt x="2300" y="3"/>
                  </a:lnTo>
                  <a:lnTo>
                    <a:pt x="2297" y="3"/>
                  </a:lnTo>
                  <a:lnTo>
                    <a:pt x="2193" y="0"/>
                  </a:lnTo>
                  <a:lnTo>
                    <a:pt x="2192" y="0"/>
                  </a:lnTo>
                  <a:lnTo>
                    <a:pt x="2190" y="0"/>
                  </a:lnTo>
                  <a:lnTo>
                    <a:pt x="2187" y="0"/>
                  </a:lnTo>
                  <a:lnTo>
                    <a:pt x="2186" y="0"/>
                  </a:lnTo>
                  <a:lnTo>
                    <a:pt x="2082" y="12"/>
                  </a:lnTo>
                  <a:lnTo>
                    <a:pt x="2081" y="12"/>
                  </a:lnTo>
                  <a:lnTo>
                    <a:pt x="2079" y="12"/>
                  </a:lnTo>
                  <a:lnTo>
                    <a:pt x="2078" y="13"/>
                  </a:lnTo>
                  <a:lnTo>
                    <a:pt x="2076" y="13"/>
                  </a:lnTo>
                  <a:lnTo>
                    <a:pt x="1999" y="33"/>
                  </a:lnTo>
                  <a:lnTo>
                    <a:pt x="1996" y="35"/>
                  </a:lnTo>
                  <a:lnTo>
                    <a:pt x="1994" y="35"/>
                  </a:lnTo>
                  <a:lnTo>
                    <a:pt x="1991" y="35"/>
                  </a:lnTo>
                  <a:lnTo>
                    <a:pt x="1990" y="36"/>
                  </a:lnTo>
                  <a:lnTo>
                    <a:pt x="1921" y="69"/>
                  </a:lnTo>
                  <a:lnTo>
                    <a:pt x="1919" y="69"/>
                  </a:lnTo>
                  <a:lnTo>
                    <a:pt x="1916" y="70"/>
                  </a:lnTo>
                  <a:lnTo>
                    <a:pt x="1915" y="72"/>
                  </a:lnTo>
                  <a:lnTo>
                    <a:pt x="1912" y="73"/>
                  </a:lnTo>
                  <a:lnTo>
                    <a:pt x="1852" y="118"/>
                  </a:lnTo>
                  <a:lnTo>
                    <a:pt x="1850" y="119"/>
                  </a:lnTo>
                  <a:lnTo>
                    <a:pt x="1847" y="121"/>
                  </a:lnTo>
                  <a:lnTo>
                    <a:pt x="1846" y="122"/>
                  </a:lnTo>
                  <a:lnTo>
                    <a:pt x="1843" y="124"/>
                  </a:lnTo>
                  <a:lnTo>
                    <a:pt x="1777" y="197"/>
                  </a:lnTo>
                  <a:lnTo>
                    <a:pt x="1775" y="198"/>
                  </a:lnTo>
                  <a:lnTo>
                    <a:pt x="1774" y="200"/>
                  </a:lnTo>
                  <a:lnTo>
                    <a:pt x="1725" y="267"/>
                  </a:lnTo>
                  <a:lnTo>
                    <a:pt x="1723" y="269"/>
                  </a:lnTo>
                  <a:lnTo>
                    <a:pt x="1723" y="270"/>
                  </a:lnTo>
                  <a:lnTo>
                    <a:pt x="1722" y="272"/>
                  </a:lnTo>
                  <a:lnTo>
                    <a:pt x="1722" y="275"/>
                  </a:lnTo>
                  <a:lnTo>
                    <a:pt x="1680" y="355"/>
                  </a:lnTo>
                  <a:lnTo>
                    <a:pt x="1679" y="357"/>
                  </a:lnTo>
                  <a:lnTo>
                    <a:pt x="1679" y="358"/>
                  </a:lnTo>
                  <a:lnTo>
                    <a:pt x="1679" y="361"/>
                  </a:lnTo>
                  <a:lnTo>
                    <a:pt x="1677" y="362"/>
                  </a:lnTo>
                  <a:lnTo>
                    <a:pt x="1661" y="410"/>
                  </a:lnTo>
                  <a:lnTo>
                    <a:pt x="1661" y="411"/>
                  </a:lnTo>
                  <a:lnTo>
                    <a:pt x="1661" y="414"/>
                  </a:lnTo>
                  <a:lnTo>
                    <a:pt x="1661" y="416"/>
                  </a:lnTo>
                  <a:lnTo>
                    <a:pt x="1660" y="418"/>
                  </a:lnTo>
                  <a:lnTo>
                    <a:pt x="1650" y="495"/>
                  </a:lnTo>
                  <a:lnTo>
                    <a:pt x="1650" y="496"/>
                  </a:lnTo>
                  <a:lnTo>
                    <a:pt x="1650" y="499"/>
                  </a:lnTo>
                  <a:lnTo>
                    <a:pt x="1650" y="500"/>
                  </a:lnTo>
                  <a:lnTo>
                    <a:pt x="1650" y="503"/>
                  </a:lnTo>
                  <a:lnTo>
                    <a:pt x="1653" y="546"/>
                  </a:lnTo>
                  <a:lnTo>
                    <a:pt x="1550" y="538"/>
                  </a:lnTo>
                  <a:lnTo>
                    <a:pt x="1549" y="536"/>
                  </a:lnTo>
                  <a:lnTo>
                    <a:pt x="1548" y="536"/>
                  </a:lnTo>
                  <a:lnTo>
                    <a:pt x="1546" y="536"/>
                  </a:lnTo>
                  <a:lnTo>
                    <a:pt x="1545" y="538"/>
                  </a:lnTo>
                  <a:lnTo>
                    <a:pt x="1427" y="545"/>
                  </a:lnTo>
                  <a:lnTo>
                    <a:pt x="1425" y="545"/>
                  </a:lnTo>
                  <a:lnTo>
                    <a:pt x="1424" y="545"/>
                  </a:lnTo>
                  <a:lnTo>
                    <a:pt x="1421" y="545"/>
                  </a:lnTo>
                  <a:lnTo>
                    <a:pt x="1419" y="546"/>
                  </a:lnTo>
                  <a:lnTo>
                    <a:pt x="1311" y="569"/>
                  </a:lnTo>
                  <a:lnTo>
                    <a:pt x="1310" y="571"/>
                  </a:lnTo>
                  <a:lnTo>
                    <a:pt x="1307" y="571"/>
                  </a:lnTo>
                  <a:lnTo>
                    <a:pt x="1305" y="571"/>
                  </a:lnTo>
                  <a:lnTo>
                    <a:pt x="1304" y="571"/>
                  </a:lnTo>
                  <a:lnTo>
                    <a:pt x="1287" y="578"/>
                  </a:lnTo>
                  <a:lnTo>
                    <a:pt x="1281" y="551"/>
                  </a:lnTo>
                  <a:lnTo>
                    <a:pt x="1281" y="549"/>
                  </a:lnTo>
                  <a:lnTo>
                    <a:pt x="1281" y="548"/>
                  </a:lnTo>
                  <a:lnTo>
                    <a:pt x="1280" y="548"/>
                  </a:lnTo>
                  <a:lnTo>
                    <a:pt x="1280" y="546"/>
                  </a:lnTo>
                  <a:lnTo>
                    <a:pt x="1256" y="466"/>
                  </a:lnTo>
                  <a:lnTo>
                    <a:pt x="1255" y="464"/>
                  </a:lnTo>
                  <a:lnTo>
                    <a:pt x="1255" y="463"/>
                  </a:lnTo>
                  <a:lnTo>
                    <a:pt x="1254" y="462"/>
                  </a:lnTo>
                  <a:lnTo>
                    <a:pt x="1254" y="460"/>
                  </a:lnTo>
                  <a:lnTo>
                    <a:pt x="1244" y="434"/>
                  </a:lnTo>
                  <a:lnTo>
                    <a:pt x="1244" y="433"/>
                  </a:lnTo>
                  <a:lnTo>
                    <a:pt x="1242" y="433"/>
                  </a:lnTo>
                  <a:lnTo>
                    <a:pt x="1242" y="431"/>
                  </a:lnTo>
                  <a:lnTo>
                    <a:pt x="1205" y="359"/>
                  </a:lnTo>
                  <a:lnTo>
                    <a:pt x="1203" y="358"/>
                  </a:lnTo>
                  <a:lnTo>
                    <a:pt x="1203" y="357"/>
                  </a:lnTo>
                  <a:lnTo>
                    <a:pt x="1202" y="355"/>
                  </a:lnTo>
                  <a:lnTo>
                    <a:pt x="1202" y="354"/>
                  </a:lnTo>
                  <a:lnTo>
                    <a:pt x="1153" y="286"/>
                  </a:lnTo>
                  <a:lnTo>
                    <a:pt x="1151" y="285"/>
                  </a:lnTo>
                  <a:lnTo>
                    <a:pt x="1150" y="283"/>
                  </a:lnTo>
                  <a:lnTo>
                    <a:pt x="1148" y="282"/>
                  </a:lnTo>
                  <a:lnTo>
                    <a:pt x="1092" y="221"/>
                  </a:lnTo>
                  <a:lnTo>
                    <a:pt x="1091" y="220"/>
                  </a:lnTo>
                  <a:lnTo>
                    <a:pt x="1089" y="219"/>
                  </a:lnTo>
                  <a:lnTo>
                    <a:pt x="1088" y="217"/>
                  </a:lnTo>
                  <a:lnTo>
                    <a:pt x="1086" y="216"/>
                  </a:lnTo>
                  <a:lnTo>
                    <a:pt x="999" y="147"/>
                  </a:lnTo>
                  <a:lnTo>
                    <a:pt x="997" y="145"/>
                  </a:lnTo>
                  <a:lnTo>
                    <a:pt x="994" y="144"/>
                  </a:lnTo>
                  <a:lnTo>
                    <a:pt x="993" y="144"/>
                  </a:lnTo>
                  <a:lnTo>
                    <a:pt x="991" y="142"/>
                  </a:lnTo>
                  <a:lnTo>
                    <a:pt x="922" y="102"/>
                  </a:lnTo>
                  <a:lnTo>
                    <a:pt x="921" y="102"/>
                  </a:lnTo>
                  <a:lnTo>
                    <a:pt x="919" y="101"/>
                  </a:lnTo>
                  <a:lnTo>
                    <a:pt x="916" y="101"/>
                  </a:lnTo>
                  <a:lnTo>
                    <a:pt x="915" y="99"/>
                  </a:lnTo>
                  <a:lnTo>
                    <a:pt x="842" y="69"/>
                  </a:lnTo>
                  <a:lnTo>
                    <a:pt x="839" y="69"/>
                  </a:lnTo>
                  <a:lnTo>
                    <a:pt x="837" y="68"/>
                  </a:lnTo>
                  <a:lnTo>
                    <a:pt x="836" y="68"/>
                  </a:lnTo>
                  <a:lnTo>
                    <a:pt x="834" y="68"/>
                  </a:lnTo>
                  <a:lnTo>
                    <a:pt x="728" y="42"/>
                  </a:lnTo>
                  <a:lnTo>
                    <a:pt x="726" y="40"/>
                  </a:lnTo>
                  <a:lnTo>
                    <a:pt x="725" y="40"/>
                  </a:lnTo>
                  <a:lnTo>
                    <a:pt x="722" y="40"/>
                  </a:lnTo>
                  <a:lnTo>
                    <a:pt x="720" y="40"/>
                  </a:lnTo>
                  <a:lnTo>
                    <a:pt x="666" y="35"/>
                  </a:lnTo>
                  <a:lnTo>
                    <a:pt x="664" y="35"/>
                  </a:lnTo>
                  <a:lnTo>
                    <a:pt x="663" y="35"/>
                  </a:lnTo>
                  <a:lnTo>
                    <a:pt x="661" y="35"/>
                  </a:lnTo>
                  <a:lnTo>
                    <a:pt x="548" y="35"/>
                  </a:lnTo>
                  <a:lnTo>
                    <a:pt x="546" y="35"/>
                  </a:lnTo>
                  <a:lnTo>
                    <a:pt x="543" y="35"/>
                  </a:lnTo>
                  <a:lnTo>
                    <a:pt x="542" y="36"/>
                  </a:lnTo>
                  <a:lnTo>
                    <a:pt x="539" y="36"/>
                  </a:lnTo>
                  <a:lnTo>
                    <a:pt x="458" y="52"/>
                  </a:lnTo>
                  <a:lnTo>
                    <a:pt x="457" y="52"/>
                  </a:lnTo>
                  <a:lnTo>
                    <a:pt x="455" y="52"/>
                  </a:lnTo>
                  <a:lnTo>
                    <a:pt x="454" y="52"/>
                  </a:lnTo>
                  <a:lnTo>
                    <a:pt x="452" y="53"/>
                  </a:lnTo>
                  <a:lnTo>
                    <a:pt x="376" y="79"/>
                  </a:lnTo>
                  <a:lnTo>
                    <a:pt x="375" y="81"/>
                  </a:lnTo>
                  <a:lnTo>
                    <a:pt x="373" y="81"/>
                  </a:lnTo>
                  <a:lnTo>
                    <a:pt x="372" y="82"/>
                  </a:lnTo>
                  <a:lnTo>
                    <a:pt x="370" y="83"/>
                  </a:lnTo>
                  <a:lnTo>
                    <a:pt x="321" y="106"/>
                  </a:lnTo>
                  <a:lnTo>
                    <a:pt x="321" y="108"/>
                  </a:lnTo>
                  <a:lnTo>
                    <a:pt x="320" y="108"/>
                  </a:lnTo>
                  <a:lnTo>
                    <a:pt x="318" y="109"/>
                  </a:lnTo>
                  <a:lnTo>
                    <a:pt x="317" y="111"/>
                  </a:lnTo>
                  <a:lnTo>
                    <a:pt x="252" y="155"/>
                  </a:lnTo>
                  <a:lnTo>
                    <a:pt x="251" y="157"/>
                  </a:lnTo>
                  <a:lnTo>
                    <a:pt x="249" y="157"/>
                  </a:lnTo>
                  <a:lnTo>
                    <a:pt x="248" y="158"/>
                  </a:lnTo>
                  <a:lnTo>
                    <a:pt x="246" y="160"/>
                  </a:lnTo>
                  <a:lnTo>
                    <a:pt x="186" y="216"/>
                  </a:lnTo>
                  <a:lnTo>
                    <a:pt x="184" y="217"/>
                  </a:lnTo>
                  <a:lnTo>
                    <a:pt x="183" y="219"/>
                  </a:lnTo>
                  <a:lnTo>
                    <a:pt x="182" y="220"/>
                  </a:lnTo>
                  <a:lnTo>
                    <a:pt x="115" y="302"/>
                  </a:lnTo>
                  <a:lnTo>
                    <a:pt x="114" y="303"/>
                  </a:lnTo>
                  <a:lnTo>
                    <a:pt x="114" y="305"/>
                  </a:lnTo>
                  <a:lnTo>
                    <a:pt x="112" y="306"/>
                  </a:lnTo>
                  <a:lnTo>
                    <a:pt x="112" y="308"/>
                  </a:lnTo>
                  <a:lnTo>
                    <a:pt x="99" y="329"/>
                  </a:lnTo>
                  <a:lnTo>
                    <a:pt x="98" y="329"/>
                  </a:lnTo>
                  <a:lnTo>
                    <a:pt x="98" y="331"/>
                  </a:lnTo>
                  <a:lnTo>
                    <a:pt x="97" y="331"/>
                  </a:lnTo>
                  <a:lnTo>
                    <a:pt x="97" y="332"/>
                  </a:lnTo>
                  <a:lnTo>
                    <a:pt x="52" y="426"/>
                  </a:lnTo>
                  <a:lnTo>
                    <a:pt x="50" y="427"/>
                  </a:lnTo>
                  <a:lnTo>
                    <a:pt x="50" y="428"/>
                  </a:lnTo>
                  <a:lnTo>
                    <a:pt x="49" y="431"/>
                  </a:lnTo>
                  <a:lnTo>
                    <a:pt x="48" y="433"/>
                  </a:lnTo>
                  <a:lnTo>
                    <a:pt x="23" y="509"/>
                  </a:lnTo>
                  <a:lnTo>
                    <a:pt x="23" y="510"/>
                  </a:lnTo>
                  <a:lnTo>
                    <a:pt x="23" y="512"/>
                  </a:lnTo>
                  <a:lnTo>
                    <a:pt x="22" y="513"/>
                  </a:lnTo>
                  <a:lnTo>
                    <a:pt x="22" y="515"/>
                  </a:lnTo>
                  <a:lnTo>
                    <a:pt x="1" y="625"/>
                  </a:lnTo>
                  <a:lnTo>
                    <a:pt x="1" y="627"/>
                  </a:lnTo>
                  <a:lnTo>
                    <a:pt x="1" y="628"/>
                  </a:lnTo>
                  <a:lnTo>
                    <a:pt x="1" y="631"/>
                  </a:lnTo>
                  <a:lnTo>
                    <a:pt x="1" y="633"/>
                  </a:lnTo>
                  <a:lnTo>
                    <a:pt x="0" y="717"/>
                  </a:lnTo>
                  <a:lnTo>
                    <a:pt x="0" y="719"/>
                  </a:lnTo>
                  <a:lnTo>
                    <a:pt x="0" y="720"/>
                  </a:lnTo>
                  <a:lnTo>
                    <a:pt x="1" y="748"/>
                  </a:lnTo>
                  <a:lnTo>
                    <a:pt x="1" y="749"/>
                  </a:lnTo>
                  <a:lnTo>
                    <a:pt x="3" y="751"/>
                  </a:lnTo>
                  <a:lnTo>
                    <a:pt x="3" y="753"/>
                  </a:lnTo>
                  <a:lnTo>
                    <a:pt x="3" y="755"/>
                  </a:lnTo>
                  <a:lnTo>
                    <a:pt x="16" y="820"/>
                  </a:lnTo>
                  <a:lnTo>
                    <a:pt x="16" y="821"/>
                  </a:lnTo>
                  <a:lnTo>
                    <a:pt x="17" y="822"/>
                  </a:lnTo>
                  <a:lnTo>
                    <a:pt x="17" y="824"/>
                  </a:lnTo>
                  <a:lnTo>
                    <a:pt x="17" y="825"/>
                  </a:lnTo>
                  <a:lnTo>
                    <a:pt x="33" y="877"/>
                  </a:lnTo>
                  <a:lnTo>
                    <a:pt x="35" y="878"/>
                  </a:lnTo>
                  <a:lnTo>
                    <a:pt x="35" y="880"/>
                  </a:lnTo>
                  <a:lnTo>
                    <a:pt x="35" y="881"/>
                  </a:lnTo>
                  <a:lnTo>
                    <a:pt x="35" y="883"/>
                  </a:lnTo>
                  <a:lnTo>
                    <a:pt x="66" y="945"/>
                  </a:lnTo>
                  <a:lnTo>
                    <a:pt x="66" y="946"/>
                  </a:lnTo>
                  <a:lnTo>
                    <a:pt x="68" y="947"/>
                  </a:lnTo>
                  <a:lnTo>
                    <a:pt x="69" y="949"/>
                  </a:lnTo>
                  <a:lnTo>
                    <a:pt x="69" y="950"/>
                  </a:lnTo>
                  <a:lnTo>
                    <a:pt x="107" y="1006"/>
                  </a:lnTo>
                  <a:lnTo>
                    <a:pt x="108" y="1006"/>
                  </a:lnTo>
                  <a:lnTo>
                    <a:pt x="110" y="1008"/>
                  </a:lnTo>
                  <a:lnTo>
                    <a:pt x="110" y="1011"/>
                  </a:lnTo>
                  <a:lnTo>
                    <a:pt x="111" y="1012"/>
                  </a:lnTo>
                  <a:lnTo>
                    <a:pt x="177" y="1084"/>
                  </a:lnTo>
                  <a:lnTo>
                    <a:pt x="179" y="1084"/>
                  </a:lnTo>
                  <a:lnTo>
                    <a:pt x="180" y="1086"/>
                  </a:lnTo>
                  <a:lnTo>
                    <a:pt x="182" y="1087"/>
                  </a:lnTo>
                  <a:lnTo>
                    <a:pt x="222" y="1124"/>
                  </a:lnTo>
                  <a:lnTo>
                    <a:pt x="223" y="1124"/>
                  </a:lnTo>
                  <a:lnTo>
                    <a:pt x="223" y="1126"/>
                  </a:lnTo>
                  <a:lnTo>
                    <a:pt x="225" y="1126"/>
                  </a:lnTo>
                  <a:lnTo>
                    <a:pt x="226" y="1127"/>
                  </a:lnTo>
                  <a:lnTo>
                    <a:pt x="288" y="1173"/>
                  </a:lnTo>
                  <a:lnTo>
                    <a:pt x="290" y="1175"/>
                  </a:lnTo>
                  <a:lnTo>
                    <a:pt x="291" y="1176"/>
                  </a:lnTo>
                  <a:lnTo>
                    <a:pt x="293" y="1178"/>
                  </a:lnTo>
                  <a:lnTo>
                    <a:pt x="294" y="1178"/>
                  </a:lnTo>
                  <a:lnTo>
                    <a:pt x="360" y="1215"/>
                  </a:lnTo>
                  <a:lnTo>
                    <a:pt x="362" y="1216"/>
                  </a:lnTo>
                  <a:lnTo>
                    <a:pt x="365" y="1216"/>
                  </a:lnTo>
                  <a:lnTo>
                    <a:pt x="366" y="1216"/>
                  </a:lnTo>
                  <a:lnTo>
                    <a:pt x="367" y="1218"/>
                  </a:lnTo>
                  <a:lnTo>
                    <a:pt x="463" y="1254"/>
                  </a:lnTo>
                  <a:lnTo>
                    <a:pt x="464" y="1254"/>
                  </a:lnTo>
                  <a:lnTo>
                    <a:pt x="467" y="1254"/>
                  </a:lnTo>
                  <a:lnTo>
                    <a:pt x="468" y="1254"/>
                  </a:lnTo>
                  <a:lnTo>
                    <a:pt x="470" y="1255"/>
                  </a:lnTo>
                  <a:lnTo>
                    <a:pt x="559" y="1272"/>
                  </a:lnTo>
                  <a:lnTo>
                    <a:pt x="561" y="1272"/>
                  </a:lnTo>
                  <a:lnTo>
                    <a:pt x="562" y="1272"/>
                  </a:lnTo>
                  <a:lnTo>
                    <a:pt x="563" y="1272"/>
                  </a:lnTo>
                  <a:lnTo>
                    <a:pt x="565" y="1272"/>
                  </a:lnTo>
                  <a:lnTo>
                    <a:pt x="686" y="1278"/>
                  </a:lnTo>
                  <a:lnTo>
                    <a:pt x="687" y="1278"/>
                  </a:lnTo>
                  <a:lnTo>
                    <a:pt x="689" y="1278"/>
                  </a:lnTo>
                  <a:lnTo>
                    <a:pt x="692" y="1278"/>
                  </a:lnTo>
                  <a:lnTo>
                    <a:pt x="693" y="1278"/>
                  </a:lnTo>
                  <a:lnTo>
                    <a:pt x="865" y="1258"/>
                  </a:lnTo>
                  <a:lnTo>
                    <a:pt x="875" y="1255"/>
                  </a:lnTo>
                  <a:lnTo>
                    <a:pt x="885" y="1251"/>
                  </a:lnTo>
                  <a:lnTo>
                    <a:pt x="893" y="1245"/>
                  </a:lnTo>
                  <a:lnTo>
                    <a:pt x="899" y="1236"/>
                  </a:lnTo>
                  <a:lnTo>
                    <a:pt x="899" y="1238"/>
                  </a:lnTo>
                  <a:lnTo>
                    <a:pt x="899" y="1239"/>
                  </a:lnTo>
                  <a:lnTo>
                    <a:pt x="918" y="1303"/>
                  </a:lnTo>
                  <a:lnTo>
                    <a:pt x="918" y="1304"/>
                  </a:lnTo>
                  <a:lnTo>
                    <a:pt x="919" y="1305"/>
                  </a:lnTo>
                  <a:lnTo>
                    <a:pt x="919" y="1307"/>
                  </a:lnTo>
                  <a:lnTo>
                    <a:pt x="921" y="1308"/>
                  </a:lnTo>
                  <a:lnTo>
                    <a:pt x="928" y="1327"/>
                  </a:lnTo>
                  <a:lnTo>
                    <a:pt x="929" y="1330"/>
                  </a:lnTo>
                  <a:lnTo>
                    <a:pt x="931" y="1333"/>
                  </a:lnTo>
                  <a:lnTo>
                    <a:pt x="931" y="1334"/>
                  </a:lnTo>
                  <a:lnTo>
                    <a:pt x="932" y="1336"/>
                  </a:lnTo>
                  <a:lnTo>
                    <a:pt x="1004" y="1441"/>
                  </a:lnTo>
                  <a:lnTo>
                    <a:pt x="1004" y="1442"/>
                  </a:lnTo>
                  <a:lnTo>
                    <a:pt x="1006" y="1444"/>
                  </a:lnTo>
                  <a:lnTo>
                    <a:pt x="1006" y="1445"/>
                  </a:lnTo>
                  <a:lnTo>
                    <a:pt x="1007" y="1445"/>
                  </a:lnTo>
                  <a:lnTo>
                    <a:pt x="1062" y="1523"/>
                  </a:lnTo>
                  <a:lnTo>
                    <a:pt x="1065" y="1524"/>
                  </a:lnTo>
                  <a:lnTo>
                    <a:pt x="1066" y="1525"/>
                  </a:lnTo>
                  <a:lnTo>
                    <a:pt x="1069" y="1528"/>
                  </a:lnTo>
                  <a:lnTo>
                    <a:pt x="1071" y="1530"/>
                  </a:lnTo>
                  <a:lnTo>
                    <a:pt x="1137" y="1589"/>
                  </a:lnTo>
                  <a:lnTo>
                    <a:pt x="1120" y="1597"/>
                  </a:lnTo>
                  <a:lnTo>
                    <a:pt x="1065" y="1617"/>
                  </a:lnTo>
                  <a:lnTo>
                    <a:pt x="1063" y="1617"/>
                  </a:lnTo>
                  <a:lnTo>
                    <a:pt x="1062" y="1617"/>
                  </a:lnTo>
                  <a:lnTo>
                    <a:pt x="1061" y="1617"/>
                  </a:lnTo>
                  <a:lnTo>
                    <a:pt x="950" y="1642"/>
                  </a:lnTo>
                  <a:lnTo>
                    <a:pt x="906" y="1649"/>
                  </a:lnTo>
                  <a:lnTo>
                    <a:pt x="898" y="1652"/>
                  </a:lnTo>
                  <a:lnTo>
                    <a:pt x="889" y="1656"/>
                  </a:lnTo>
                  <a:lnTo>
                    <a:pt x="880" y="1662"/>
                  </a:lnTo>
                  <a:lnTo>
                    <a:pt x="875" y="1668"/>
                  </a:lnTo>
                  <a:lnTo>
                    <a:pt x="870" y="1676"/>
                  </a:lnTo>
                  <a:lnTo>
                    <a:pt x="867" y="1685"/>
                  </a:lnTo>
                  <a:lnTo>
                    <a:pt x="866" y="1694"/>
                  </a:lnTo>
                  <a:lnTo>
                    <a:pt x="866" y="1704"/>
                  </a:lnTo>
                  <a:lnTo>
                    <a:pt x="869" y="1714"/>
                  </a:lnTo>
                  <a:lnTo>
                    <a:pt x="873" y="1722"/>
                  </a:lnTo>
                  <a:lnTo>
                    <a:pt x="879" y="1730"/>
                  </a:lnTo>
                  <a:lnTo>
                    <a:pt x="886" y="1737"/>
                  </a:lnTo>
                  <a:lnTo>
                    <a:pt x="895" y="1741"/>
                  </a:lnTo>
                  <a:lnTo>
                    <a:pt x="903" y="1744"/>
                  </a:lnTo>
                  <a:lnTo>
                    <a:pt x="912" y="1745"/>
                  </a:lnTo>
                  <a:lnTo>
                    <a:pt x="922" y="1745"/>
                  </a:lnTo>
                  <a:lnTo>
                    <a:pt x="967" y="1738"/>
                  </a:lnTo>
                  <a:lnTo>
                    <a:pt x="968" y="1738"/>
                  </a:lnTo>
                  <a:lnTo>
                    <a:pt x="970" y="1738"/>
                  </a:lnTo>
                  <a:lnTo>
                    <a:pt x="971" y="1738"/>
                  </a:lnTo>
                  <a:lnTo>
                    <a:pt x="1079" y="1714"/>
                  </a:lnTo>
                  <a:lnTo>
                    <a:pt x="1082" y="1712"/>
                  </a:lnTo>
                  <a:lnTo>
                    <a:pt x="1085" y="1712"/>
                  </a:lnTo>
                  <a:lnTo>
                    <a:pt x="1088" y="1712"/>
                  </a:lnTo>
                  <a:lnTo>
                    <a:pt x="1091" y="1712"/>
                  </a:lnTo>
                  <a:lnTo>
                    <a:pt x="1094" y="1711"/>
                  </a:lnTo>
                  <a:lnTo>
                    <a:pt x="1156" y="1688"/>
                  </a:lnTo>
                  <a:lnTo>
                    <a:pt x="1157" y="1688"/>
                  </a:lnTo>
                  <a:lnTo>
                    <a:pt x="1159" y="1686"/>
                  </a:lnTo>
                  <a:lnTo>
                    <a:pt x="1160" y="1686"/>
                  </a:lnTo>
                  <a:lnTo>
                    <a:pt x="1210" y="1661"/>
                  </a:lnTo>
                  <a:lnTo>
                    <a:pt x="1212" y="1661"/>
                  </a:lnTo>
                  <a:lnTo>
                    <a:pt x="1213" y="1659"/>
                  </a:lnTo>
                  <a:lnTo>
                    <a:pt x="1215" y="1659"/>
                  </a:lnTo>
                  <a:lnTo>
                    <a:pt x="1233" y="1675"/>
                  </a:lnTo>
                  <a:lnTo>
                    <a:pt x="1153" y="1754"/>
                  </a:lnTo>
                  <a:lnTo>
                    <a:pt x="1045" y="1846"/>
                  </a:lnTo>
                  <a:lnTo>
                    <a:pt x="1033" y="1862"/>
                  </a:lnTo>
                  <a:lnTo>
                    <a:pt x="1027" y="1879"/>
                  </a:lnTo>
                  <a:lnTo>
                    <a:pt x="1030" y="1898"/>
                  </a:lnTo>
                  <a:lnTo>
                    <a:pt x="1039" y="1917"/>
                  </a:lnTo>
                  <a:lnTo>
                    <a:pt x="1046" y="1922"/>
                  </a:lnTo>
                  <a:lnTo>
                    <a:pt x="1055" y="1928"/>
                  </a:lnTo>
                  <a:lnTo>
                    <a:pt x="1063" y="1931"/>
                  </a:lnTo>
                  <a:lnTo>
                    <a:pt x="1072" y="1932"/>
                  </a:lnTo>
                  <a:lnTo>
                    <a:pt x="1082" y="1932"/>
                  </a:lnTo>
                  <a:lnTo>
                    <a:pt x="1092" y="1929"/>
                  </a:lnTo>
                  <a:lnTo>
                    <a:pt x="1101" y="1927"/>
                  </a:lnTo>
                  <a:lnTo>
                    <a:pt x="1110" y="1921"/>
                  </a:lnTo>
                  <a:lnTo>
                    <a:pt x="1218" y="1829"/>
                  </a:lnTo>
                  <a:lnTo>
                    <a:pt x="1219" y="1827"/>
                  </a:lnTo>
                  <a:lnTo>
                    <a:pt x="1220" y="1827"/>
                  </a:lnTo>
                  <a:lnTo>
                    <a:pt x="1220" y="1826"/>
                  </a:lnTo>
                  <a:lnTo>
                    <a:pt x="1305" y="1741"/>
                  </a:lnTo>
                  <a:lnTo>
                    <a:pt x="1317" y="1751"/>
                  </a:lnTo>
                  <a:lnTo>
                    <a:pt x="1300" y="1774"/>
                  </a:lnTo>
                  <a:lnTo>
                    <a:pt x="1298" y="1777"/>
                  </a:lnTo>
                  <a:lnTo>
                    <a:pt x="1297" y="1779"/>
                  </a:lnTo>
                  <a:lnTo>
                    <a:pt x="1295" y="1781"/>
                  </a:lnTo>
                  <a:lnTo>
                    <a:pt x="1295" y="1784"/>
                  </a:lnTo>
                  <a:lnTo>
                    <a:pt x="1284" y="1812"/>
                  </a:lnTo>
                  <a:lnTo>
                    <a:pt x="1282" y="1814"/>
                  </a:lnTo>
                  <a:lnTo>
                    <a:pt x="1282" y="1817"/>
                  </a:lnTo>
                  <a:lnTo>
                    <a:pt x="1281" y="1820"/>
                  </a:lnTo>
                  <a:lnTo>
                    <a:pt x="1281" y="1823"/>
                  </a:lnTo>
                  <a:lnTo>
                    <a:pt x="1277" y="1852"/>
                  </a:lnTo>
                  <a:lnTo>
                    <a:pt x="1275" y="1853"/>
                  </a:lnTo>
                  <a:lnTo>
                    <a:pt x="1275" y="1856"/>
                  </a:lnTo>
                  <a:lnTo>
                    <a:pt x="1275" y="1858"/>
                  </a:lnTo>
                  <a:lnTo>
                    <a:pt x="1275" y="1860"/>
                  </a:lnTo>
                  <a:lnTo>
                    <a:pt x="1275" y="1892"/>
                  </a:lnTo>
                  <a:lnTo>
                    <a:pt x="1275" y="1894"/>
                  </a:lnTo>
                  <a:lnTo>
                    <a:pt x="1275" y="1896"/>
                  </a:lnTo>
                  <a:lnTo>
                    <a:pt x="1275" y="1898"/>
                  </a:lnTo>
                  <a:lnTo>
                    <a:pt x="1277" y="1901"/>
                  </a:lnTo>
                  <a:lnTo>
                    <a:pt x="1281" y="1928"/>
                  </a:lnTo>
                  <a:lnTo>
                    <a:pt x="1281" y="1931"/>
                  </a:lnTo>
                  <a:lnTo>
                    <a:pt x="1282" y="1934"/>
                  </a:lnTo>
                  <a:lnTo>
                    <a:pt x="1282" y="1937"/>
                  </a:lnTo>
                  <a:lnTo>
                    <a:pt x="1284" y="1940"/>
                  </a:lnTo>
                  <a:lnTo>
                    <a:pt x="1295" y="1967"/>
                  </a:lnTo>
                  <a:lnTo>
                    <a:pt x="1295" y="1970"/>
                  </a:lnTo>
                  <a:lnTo>
                    <a:pt x="1297" y="1971"/>
                  </a:lnTo>
                  <a:lnTo>
                    <a:pt x="1298" y="1974"/>
                  </a:lnTo>
                  <a:lnTo>
                    <a:pt x="1300" y="1977"/>
                  </a:lnTo>
                  <a:lnTo>
                    <a:pt x="1317" y="2000"/>
                  </a:lnTo>
                  <a:lnTo>
                    <a:pt x="1318" y="2001"/>
                  </a:lnTo>
                  <a:lnTo>
                    <a:pt x="1320" y="2003"/>
                  </a:lnTo>
                  <a:lnTo>
                    <a:pt x="1320" y="2004"/>
                  </a:lnTo>
                  <a:lnTo>
                    <a:pt x="1321" y="2004"/>
                  </a:lnTo>
                  <a:lnTo>
                    <a:pt x="1331" y="2017"/>
                  </a:lnTo>
                  <a:lnTo>
                    <a:pt x="1333" y="2019"/>
                  </a:lnTo>
                  <a:lnTo>
                    <a:pt x="1334" y="2020"/>
                  </a:lnTo>
                  <a:lnTo>
                    <a:pt x="1336" y="2021"/>
                  </a:lnTo>
                  <a:lnTo>
                    <a:pt x="1337" y="2023"/>
                  </a:lnTo>
                  <a:lnTo>
                    <a:pt x="1362" y="2042"/>
                  </a:lnTo>
                  <a:lnTo>
                    <a:pt x="1363" y="2043"/>
                  </a:lnTo>
                  <a:lnTo>
                    <a:pt x="1365" y="2044"/>
                  </a:lnTo>
                  <a:lnTo>
                    <a:pt x="1366" y="2046"/>
                  </a:lnTo>
                  <a:lnTo>
                    <a:pt x="1369" y="2047"/>
                  </a:lnTo>
                  <a:lnTo>
                    <a:pt x="1395" y="2060"/>
                  </a:lnTo>
                  <a:lnTo>
                    <a:pt x="1398" y="2062"/>
                  </a:lnTo>
                  <a:lnTo>
                    <a:pt x="1401" y="2063"/>
                  </a:lnTo>
                  <a:lnTo>
                    <a:pt x="1402" y="2065"/>
                  </a:lnTo>
                  <a:lnTo>
                    <a:pt x="1405" y="2065"/>
                  </a:lnTo>
                  <a:lnTo>
                    <a:pt x="1429" y="2073"/>
                  </a:lnTo>
                  <a:lnTo>
                    <a:pt x="1432" y="2075"/>
                  </a:lnTo>
                  <a:lnTo>
                    <a:pt x="1434" y="2075"/>
                  </a:lnTo>
                  <a:lnTo>
                    <a:pt x="1437" y="2075"/>
                  </a:lnTo>
                  <a:lnTo>
                    <a:pt x="1438" y="2075"/>
                  </a:lnTo>
                  <a:lnTo>
                    <a:pt x="1470" y="2079"/>
                  </a:lnTo>
                  <a:lnTo>
                    <a:pt x="1473" y="2079"/>
                  </a:lnTo>
                  <a:lnTo>
                    <a:pt x="1477" y="2079"/>
                  </a:lnTo>
                  <a:lnTo>
                    <a:pt x="1480" y="2079"/>
                  </a:lnTo>
                  <a:lnTo>
                    <a:pt x="1483" y="2078"/>
                  </a:lnTo>
                  <a:lnTo>
                    <a:pt x="1490" y="2076"/>
                  </a:lnTo>
                  <a:lnTo>
                    <a:pt x="1493" y="2076"/>
                  </a:lnTo>
                  <a:lnTo>
                    <a:pt x="1494" y="2076"/>
                  </a:lnTo>
                  <a:lnTo>
                    <a:pt x="1497" y="2076"/>
                  </a:lnTo>
                  <a:lnTo>
                    <a:pt x="1499" y="2076"/>
                  </a:lnTo>
                  <a:lnTo>
                    <a:pt x="1504" y="2075"/>
                  </a:lnTo>
                  <a:lnTo>
                    <a:pt x="1506" y="2075"/>
                  </a:lnTo>
                  <a:lnTo>
                    <a:pt x="1510" y="2075"/>
                  </a:lnTo>
                  <a:lnTo>
                    <a:pt x="1513" y="2075"/>
                  </a:lnTo>
                  <a:lnTo>
                    <a:pt x="1517" y="2075"/>
                  </a:lnTo>
                  <a:lnTo>
                    <a:pt x="1520" y="2073"/>
                  </a:lnTo>
                  <a:lnTo>
                    <a:pt x="1548" y="2065"/>
                  </a:lnTo>
                  <a:lnTo>
                    <a:pt x="1550" y="2065"/>
                  </a:lnTo>
                  <a:lnTo>
                    <a:pt x="1553" y="2063"/>
                  </a:lnTo>
                  <a:lnTo>
                    <a:pt x="1556" y="2060"/>
                  </a:lnTo>
                  <a:lnTo>
                    <a:pt x="1559" y="2059"/>
                  </a:lnTo>
                  <a:lnTo>
                    <a:pt x="1565" y="2057"/>
                  </a:lnTo>
                  <a:lnTo>
                    <a:pt x="1566" y="2056"/>
                  </a:lnTo>
                  <a:lnTo>
                    <a:pt x="1568" y="2055"/>
                  </a:lnTo>
                  <a:lnTo>
                    <a:pt x="1571" y="2055"/>
                  </a:lnTo>
                  <a:lnTo>
                    <a:pt x="1572" y="2053"/>
                  </a:lnTo>
                  <a:lnTo>
                    <a:pt x="1584" y="2046"/>
                  </a:lnTo>
                  <a:lnTo>
                    <a:pt x="1585" y="2046"/>
                  </a:lnTo>
                  <a:lnTo>
                    <a:pt x="1588" y="2044"/>
                  </a:lnTo>
                  <a:lnTo>
                    <a:pt x="1589" y="2043"/>
                  </a:lnTo>
                  <a:lnTo>
                    <a:pt x="1591" y="2042"/>
                  </a:lnTo>
                  <a:lnTo>
                    <a:pt x="1614" y="2023"/>
                  </a:lnTo>
                  <a:lnTo>
                    <a:pt x="1615" y="2021"/>
                  </a:lnTo>
                  <a:lnTo>
                    <a:pt x="1618" y="2020"/>
                  </a:lnTo>
                  <a:lnTo>
                    <a:pt x="1620" y="2017"/>
                  </a:lnTo>
                  <a:lnTo>
                    <a:pt x="1622" y="2016"/>
                  </a:lnTo>
                  <a:lnTo>
                    <a:pt x="1641" y="1993"/>
                  </a:lnTo>
                  <a:lnTo>
                    <a:pt x="1643" y="1991"/>
                  </a:lnTo>
                  <a:lnTo>
                    <a:pt x="1644" y="1988"/>
                  </a:lnTo>
                  <a:lnTo>
                    <a:pt x="1644" y="1987"/>
                  </a:lnTo>
                  <a:lnTo>
                    <a:pt x="1646" y="1986"/>
                  </a:lnTo>
                  <a:lnTo>
                    <a:pt x="1653" y="1971"/>
                  </a:lnTo>
                  <a:lnTo>
                    <a:pt x="1654" y="1970"/>
                  </a:lnTo>
                  <a:lnTo>
                    <a:pt x="1654" y="1968"/>
                  </a:lnTo>
                  <a:lnTo>
                    <a:pt x="1656" y="1967"/>
                  </a:lnTo>
                  <a:lnTo>
                    <a:pt x="1656" y="1965"/>
                  </a:lnTo>
                  <a:lnTo>
                    <a:pt x="1660" y="1961"/>
                  </a:lnTo>
                  <a:lnTo>
                    <a:pt x="1661" y="1958"/>
                  </a:lnTo>
                  <a:lnTo>
                    <a:pt x="1663" y="1955"/>
                  </a:lnTo>
                  <a:lnTo>
                    <a:pt x="1663" y="1952"/>
                  </a:lnTo>
                  <a:lnTo>
                    <a:pt x="1664" y="1950"/>
                  </a:lnTo>
                  <a:lnTo>
                    <a:pt x="1673" y="1921"/>
                  </a:lnTo>
                  <a:lnTo>
                    <a:pt x="1674" y="1918"/>
                  </a:lnTo>
                  <a:lnTo>
                    <a:pt x="1674" y="1914"/>
                  </a:lnTo>
                  <a:lnTo>
                    <a:pt x="1674" y="1911"/>
                  </a:lnTo>
                  <a:lnTo>
                    <a:pt x="1674" y="1906"/>
                  </a:lnTo>
                  <a:lnTo>
                    <a:pt x="1677" y="1901"/>
                  </a:lnTo>
                  <a:lnTo>
                    <a:pt x="1677" y="1898"/>
                  </a:lnTo>
                  <a:lnTo>
                    <a:pt x="1677" y="1896"/>
                  </a:lnTo>
                  <a:lnTo>
                    <a:pt x="1677" y="1894"/>
                  </a:lnTo>
                  <a:lnTo>
                    <a:pt x="1677" y="1892"/>
                  </a:lnTo>
                  <a:lnTo>
                    <a:pt x="1677" y="1891"/>
                  </a:lnTo>
                  <a:lnTo>
                    <a:pt x="1679" y="1883"/>
                  </a:lnTo>
                  <a:lnTo>
                    <a:pt x="1679" y="1881"/>
                  </a:lnTo>
                  <a:lnTo>
                    <a:pt x="1679" y="1878"/>
                  </a:lnTo>
                  <a:lnTo>
                    <a:pt x="1679" y="1875"/>
                  </a:lnTo>
                  <a:lnTo>
                    <a:pt x="1679" y="1873"/>
                  </a:lnTo>
                  <a:lnTo>
                    <a:pt x="1676" y="1843"/>
                  </a:lnTo>
                  <a:lnTo>
                    <a:pt x="1676" y="1842"/>
                  </a:lnTo>
                  <a:lnTo>
                    <a:pt x="1676" y="1839"/>
                  </a:lnTo>
                  <a:lnTo>
                    <a:pt x="1674" y="1837"/>
                  </a:lnTo>
                  <a:lnTo>
                    <a:pt x="1674" y="1836"/>
                  </a:lnTo>
                  <a:lnTo>
                    <a:pt x="1669" y="1810"/>
                  </a:lnTo>
                  <a:lnTo>
                    <a:pt x="1667" y="1807"/>
                  </a:lnTo>
                  <a:lnTo>
                    <a:pt x="1667" y="1806"/>
                  </a:lnTo>
                  <a:lnTo>
                    <a:pt x="1666" y="1803"/>
                  </a:lnTo>
                  <a:lnTo>
                    <a:pt x="1664" y="1802"/>
                  </a:lnTo>
                  <a:lnTo>
                    <a:pt x="1653" y="1777"/>
                  </a:lnTo>
                  <a:lnTo>
                    <a:pt x="1696" y="1728"/>
                  </a:lnTo>
                  <a:lnTo>
                    <a:pt x="1761" y="1780"/>
                  </a:lnTo>
                  <a:lnTo>
                    <a:pt x="1850" y="1871"/>
                  </a:lnTo>
                  <a:lnTo>
                    <a:pt x="1869" y="1895"/>
                  </a:lnTo>
                  <a:lnTo>
                    <a:pt x="1876" y="1902"/>
                  </a:lnTo>
                  <a:lnTo>
                    <a:pt x="1885" y="1908"/>
                  </a:lnTo>
                  <a:lnTo>
                    <a:pt x="1893" y="1911"/>
                  </a:lnTo>
                  <a:lnTo>
                    <a:pt x="1903" y="1914"/>
                  </a:lnTo>
                  <a:lnTo>
                    <a:pt x="1912" y="1914"/>
                  </a:lnTo>
                  <a:lnTo>
                    <a:pt x="1921" y="1911"/>
                  </a:lnTo>
                  <a:lnTo>
                    <a:pt x="1929" y="1908"/>
                  </a:lnTo>
                  <a:lnTo>
                    <a:pt x="1938" y="1902"/>
                  </a:lnTo>
                  <a:lnTo>
                    <a:pt x="1950" y="1888"/>
                  </a:lnTo>
                  <a:lnTo>
                    <a:pt x="1955" y="1869"/>
                  </a:lnTo>
                  <a:lnTo>
                    <a:pt x="1954" y="1850"/>
                  </a:lnTo>
                  <a:lnTo>
                    <a:pt x="1945" y="1833"/>
                  </a:lnTo>
                  <a:lnTo>
                    <a:pt x="1924" y="1807"/>
                  </a:lnTo>
                  <a:lnTo>
                    <a:pt x="1922" y="1806"/>
                  </a:lnTo>
                  <a:lnTo>
                    <a:pt x="1830" y="1709"/>
                  </a:lnTo>
                  <a:lnTo>
                    <a:pt x="1829" y="1709"/>
                  </a:lnTo>
                  <a:lnTo>
                    <a:pt x="1827" y="1708"/>
                  </a:lnTo>
                  <a:lnTo>
                    <a:pt x="1826" y="1708"/>
                  </a:lnTo>
                  <a:lnTo>
                    <a:pt x="1826" y="1707"/>
                  </a:lnTo>
                  <a:lnTo>
                    <a:pt x="1764" y="1658"/>
                  </a:lnTo>
                  <a:lnTo>
                    <a:pt x="1777" y="1642"/>
                  </a:lnTo>
                  <a:lnTo>
                    <a:pt x="1934" y="1701"/>
                  </a:lnTo>
                  <a:lnTo>
                    <a:pt x="1935" y="1701"/>
                  </a:lnTo>
                  <a:lnTo>
                    <a:pt x="1937" y="1701"/>
                  </a:lnTo>
                  <a:lnTo>
                    <a:pt x="1938" y="1701"/>
                  </a:lnTo>
                  <a:lnTo>
                    <a:pt x="1940" y="1701"/>
                  </a:lnTo>
                  <a:lnTo>
                    <a:pt x="2058" y="1731"/>
                  </a:lnTo>
                  <a:lnTo>
                    <a:pt x="2068" y="1733"/>
                  </a:lnTo>
                  <a:lnTo>
                    <a:pt x="2076" y="1733"/>
                  </a:lnTo>
                  <a:lnTo>
                    <a:pt x="2086" y="1730"/>
                  </a:lnTo>
                  <a:lnTo>
                    <a:pt x="2094" y="1727"/>
                  </a:lnTo>
                  <a:lnTo>
                    <a:pt x="2101" y="1721"/>
                  </a:lnTo>
                  <a:lnTo>
                    <a:pt x="2108" y="1714"/>
                  </a:lnTo>
                  <a:lnTo>
                    <a:pt x="2112" y="1705"/>
                  </a:lnTo>
                  <a:lnTo>
                    <a:pt x="2115" y="1697"/>
                  </a:lnTo>
                  <a:lnTo>
                    <a:pt x="2117" y="1678"/>
                  </a:lnTo>
                  <a:lnTo>
                    <a:pt x="2111" y="1659"/>
                  </a:lnTo>
                  <a:lnTo>
                    <a:pt x="2098" y="1646"/>
                  </a:lnTo>
                  <a:lnTo>
                    <a:pt x="2081" y="1638"/>
                  </a:lnTo>
                  <a:lnTo>
                    <a:pt x="1965" y="1607"/>
                  </a:lnTo>
                  <a:lnTo>
                    <a:pt x="1849" y="1564"/>
                  </a:lnTo>
                  <a:lnTo>
                    <a:pt x="1883" y="1527"/>
                  </a:lnTo>
                  <a:lnTo>
                    <a:pt x="1885" y="1527"/>
                  </a:lnTo>
                  <a:lnTo>
                    <a:pt x="1886" y="1525"/>
                  </a:lnTo>
                  <a:lnTo>
                    <a:pt x="1886" y="1524"/>
                  </a:lnTo>
                  <a:lnTo>
                    <a:pt x="1888" y="1523"/>
                  </a:lnTo>
                  <a:lnTo>
                    <a:pt x="1891" y="1517"/>
                  </a:lnTo>
                  <a:lnTo>
                    <a:pt x="1893" y="1515"/>
                  </a:lnTo>
                  <a:lnTo>
                    <a:pt x="1895" y="1513"/>
                  </a:lnTo>
                  <a:lnTo>
                    <a:pt x="1896" y="1511"/>
                  </a:lnTo>
                  <a:lnTo>
                    <a:pt x="1898" y="1508"/>
                  </a:lnTo>
                  <a:lnTo>
                    <a:pt x="1899" y="1507"/>
                  </a:lnTo>
                  <a:lnTo>
                    <a:pt x="1903" y="1502"/>
                  </a:lnTo>
                  <a:lnTo>
                    <a:pt x="1905" y="1498"/>
                  </a:lnTo>
                  <a:lnTo>
                    <a:pt x="1906" y="1497"/>
                  </a:lnTo>
                  <a:lnTo>
                    <a:pt x="1908" y="1495"/>
                  </a:lnTo>
                  <a:lnTo>
                    <a:pt x="1909" y="1494"/>
                  </a:lnTo>
                  <a:lnTo>
                    <a:pt x="1909" y="1492"/>
                  </a:lnTo>
                  <a:lnTo>
                    <a:pt x="1996" y="1354"/>
                  </a:lnTo>
                  <a:lnTo>
                    <a:pt x="1999" y="1350"/>
                  </a:lnTo>
                  <a:lnTo>
                    <a:pt x="2000" y="1346"/>
                  </a:lnTo>
                  <a:lnTo>
                    <a:pt x="2001" y="1341"/>
                  </a:lnTo>
                  <a:lnTo>
                    <a:pt x="2003" y="1336"/>
                  </a:lnTo>
                  <a:lnTo>
                    <a:pt x="2032" y="1262"/>
                  </a:lnTo>
                  <a:lnTo>
                    <a:pt x="2033" y="1261"/>
                  </a:lnTo>
                  <a:lnTo>
                    <a:pt x="2033" y="1258"/>
                  </a:lnTo>
                  <a:lnTo>
                    <a:pt x="2035" y="1257"/>
                  </a:lnTo>
                  <a:lnTo>
                    <a:pt x="2035" y="1254"/>
                  </a:lnTo>
                  <a:lnTo>
                    <a:pt x="2043" y="1225"/>
                  </a:lnTo>
                  <a:lnTo>
                    <a:pt x="2045" y="1224"/>
                  </a:lnTo>
                  <a:lnTo>
                    <a:pt x="2045" y="1222"/>
                  </a:lnTo>
                  <a:lnTo>
                    <a:pt x="2045" y="1221"/>
                  </a:lnTo>
                  <a:lnTo>
                    <a:pt x="2058" y="1159"/>
                  </a:lnTo>
                  <a:lnTo>
                    <a:pt x="2131" y="1172"/>
                  </a:lnTo>
                  <a:lnTo>
                    <a:pt x="2134" y="1173"/>
                  </a:lnTo>
                  <a:lnTo>
                    <a:pt x="2135" y="1173"/>
                  </a:lnTo>
                  <a:lnTo>
                    <a:pt x="2138" y="1173"/>
                  </a:lnTo>
                  <a:lnTo>
                    <a:pt x="2140" y="1173"/>
                  </a:lnTo>
                  <a:lnTo>
                    <a:pt x="2235" y="1178"/>
                  </a:lnTo>
                  <a:lnTo>
                    <a:pt x="2236" y="1178"/>
                  </a:lnTo>
                  <a:lnTo>
                    <a:pt x="2238" y="1178"/>
                  </a:lnTo>
                  <a:lnTo>
                    <a:pt x="2241" y="1178"/>
                  </a:lnTo>
                  <a:lnTo>
                    <a:pt x="2242" y="1178"/>
                  </a:lnTo>
                  <a:lnTo>
                    <a:pt x="2336" y="1167"/>
                  </a:lnTo>
                  <a:lnTo>
                    <a:pt x="2337" y="1167"/>
                  </a:lnTo>
                  <a:lnTo>
                    <a:pt x="2339" y="1167"/>
                  </a:lnTo>
                  <a:lnTo>
                    <a:pt x="2340" y="1167"/>
                  </a:lnTo>
                  <a:lnTo>
                    <a:pt x="2342" y="1167"/>
                  </a:lnTo>
                  <a:lnTo>
                    <a:pt x="2437" y="1146"/>
                  </a:lnTo>
                  <a:lnTo>
                    <a:pt x="2438" y="1144"/>
                  </a:lnTo>
                  <a:lnTo>
                    <a:pt x="2441" y="1144"/>
                  </a:lnTo>
                  <a:lnTo>
                    <a:pt x="2442" y="1144"/>
                  </a:lnTo>
                  <a:lnTo>
                    <a:pt x="2444" y="1143"/>
                  </a:lnTo>
                  <a:lnTo>
                    <a:pt x="2481" y="1127"/>
                  </a:lnTo>
                  <a:lnTo>
                    <a:pt x="2487" y="1127"/>
                  </a:lnTo>
                  <a:lnTo>
                    <a:pt x="2488" y="1127"/>
                  </a:lnTo>
                  <a:lnTo>
                    <a:pt x="2491" y="1126"/>
                  </a:lnTo>
                  <a:lnTo>
                    <a:pt x="2493" y="1124"/>
                  </a:lnTo>
                  <a:lnTo>
                    <a:pt x="2496" y="1123"/>
                  </a:lnTo>
                  <a:lnTo>
                    <a:pt x="2579" y="1077"/>
                  </a:lnTo>
                  <a:lnTo>
                    <a:pt x="2581" y="1075"/>
                  </a:lnTo>
                  <a:lnTo>
                    <a:pt x="2582" y="1075"/>
                  </a:lnTo>
                  <a:lnTo>
                    <a:pt x="2584" y="1075"/>
                  </a:lnTo>
                  <a:lnTo>
                    <a:pt x="2585" y="1074"/>
                  </a:lnTo>
                  <a:lnTo>
                    <a:pt x="2624" y="1045"/>
                  </a:lnTo>
                  <a:lnTo>
                    <a:pt x="2625" y="1044"/>
                  </a:lnTo>
                  <a:lnTo>
                    <a:pt x="2627" y="1042"/>
                  </a:lnTo>
                  <a:lnTo>
                    <a:pt x="2628" y="1041"/>
                  </a:lnTo>
                  <a:lnTo>
                    <a:pt x="2630" y="1041"/>
                  </a:lnTo>
                  <a:lnTo>
                    <a:pt x="2696" y="973"/>
                  </a:lnTo>
                  <a:lnTo>
                    <a:pt x="2699" y="972"/>
                  </a:lnTo>
                  <a:lnTo>
                    <a:pt x="2700" y="969"/>
                  </a:lnTo>
                  <a:lnTo>
                    <a:pt x="2703" y="966"/>
                  </a:lnTo>
                  <a:lnTo>
                    <a:pt x="2705" y="963"/>
                  </a:lnTo>
                  <a:lnTo>
                    <a:pt x="2715" y="950"/>
                  </a:lnTo>
                  <a:lnTo>
                    <a:pt x="2715" y="949"/>
                  </a:lnTo>
                  <a:lnTo>
                    <a:pt x="2715" y="947"/>
                  </a:lnTo>
                  <a:lnTo>
                    <a:pt x="2716" y="946"/>
                  </a:lnTo>
                  <a:lnTo>
                    <a:pt x="2757" y="883"/>
                  </a:lnTo>
                  <a:lnTo>
                    <a:pt x="2758" y="881"/>
                  </a:lnTo>
                  <a:lnTo>
                    <a:pt x="2758" y="878"/>
                  </a:lnTo>
                  <a:lnTo>
                    <a:pt x="2759" y="877"/>
                  </a:lnTo>
                  <a:lnTo>
                    <a:pt x="2761" y="876"/>
                  </a:lnTo>
                  <a:lnTo>
                    <a:pt x="2801" y="778"/>
                  </a:lnTo>
                  <a:lnTo>
                    <a:pt x="2801" y="776"/>
                  </a:lnTo>
                  <a:lnTo>
                    <a:pt x="2801" y="775"/>
                  </a:lnTo>
                  <a:lnTo>
                    <a:pt x="2801" y="774"/>
                  </a:lnTo>
                  <a:lnTo>
                    <a:pt x="2803" y="772"/>
                  </a:lnTo>
                  <a:lnTo>
                    <a:pt x="2817" y="720"/>
                  </a:lnTo>
                  <a:lnTo>
                    <a:pt x="2817" y="719"/>
                  </a:lnTo>
                  <a:lnTo>
                    <a:pt x="2817" y="717"/>
                  </a:lnTo>
                  <a:lnTo>
                    <a:pt x="2817" y="716"/>
                  </a:lnTo>
                  <a:lnTo>
                    <a:pt x="2818" y="715"/>
                  </a:lnTo>
                  <a:lnTo>
                    <a:pt x="2829" y="614"/>
                  </a:lnTo>
                  <a:lnTo>
                    <a:pt x="2830" y="611"/>
                  </a:lnTo>
                  <a:lnTo>
                    <a:pt x="2830" y="608"/>
                  </a:lnTo>
                  <a:lnTo>
                    <a:pt x="2830" y="607"/>
                  </a:lnTo>
                  <a:lnTo>
                    <a:pt x="2830" y="604"/>
                  </a:lnTo>
                  <a:lnTo>
                    <a:pt x="2824" y="500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1026" name="Picture 2" descr="C:\Users\Zdeňka\AppData\Local\Microsoft\Windows\Temporary Internet Files\Content.IE5\3UP867H3\MC90043156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1905000" cy="19177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88840"/>
            <a:ext cx="1944216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149080"/>
            <a:ext cx="1584176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988840"/>
            <a:ext cx="1440160" cy="1421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069" name="Group 21"/>
          <p:cNvGrpSpPr>
            <a:grpSpLocks noChangeAspect="1"/>
          </p:cNvGrpSpPr>
          <p:nvPr/>
        </p:nvGrpSpPr>
        <p:grpSpPr bwMode="auto">
          <a:xfrm>
            <a:off x="6012160" y="3861048"/>
            <a:ext cx="1387475" cy="1751012"/>
            <a:chOff x="4241" y="2795"/>
            <a:chExt cx="874" cy="1103"/>
          </a:xfrm>
        </p:grpSpPr>
        <p:sp>
          <p:nvSpPr>
            <p:cNvPr id="2068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241" y="2795"/>
              <a:ext cx="874" cy="1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4241" y="2795"/>
              <a:ext cx="848" cy="107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326" y="3650"/>
              <a:ext cx="716" cy="130"/>
            </a:xfrm>
            <a:prstGeom prst="rect">
              <a:avLst/>
            </a:prstGeom>
            <a:solidFill>
              <a:srgbClr val="E09E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4368" y="2902"/>
              <a:ext cx="630" cy="133"/>
            </a:xfrm>
            <a:prstGeom prst="rect">
              <a:avLst/>
            </a:prstGeom>
            <a:solidFill>
              <a:srgbClr val="E09E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4383" y="2922"/>
              <a:ext cx="593" cy="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4405" y="2941"/>
              <a:ext cx="571" cy="77"/>
            </a:xfrm>
            <a:prstGeom prst="rect">
              <a:avLst/>
            </a:prstGeom>
            <a:solidFill>
              <a:srgbClr val="CEDDA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4369" y="3588"/>
              <a:ext cx="622" cy="105"/>
            </a:xfrm>
            <a:prstGeom prst="rect">
              <a:avLst/>
            </a:prstGeom>
            <a:solidFill>
              <a:srgbClr val="E09E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4390" y="3612"/>
              <a:ext cx="584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4415" y="3631"/>
              <a:ext cx="559" cy="66"/>
            </a:xfrm>
            <a:prstGeom prst="rect">
              <a:avLst/>
            </a:prstGeom>
            <a:solidFill>
              <a:srgbClr val="CEDDA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4348" y="3666"/>
              <a:ext cx="663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4373" y="3687"/>
              <a:ext cx="638" cy="64"/>
            </a:xfrm>
            <a:prstGeom prst="rect">
              <a:avLst/>
            </a:prstGeom>
            <a:solidFill>
              <a:srgbClr val="CEDDA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4491" y="3013"/>
              <a:ext cx="383" cy="595"/>
            </a:xfrm>
            <a:custGeom>
              <a:avLst/>
              <a:gdLst/>
              <a:ahLst/>
              <a:cxnLst>
                <a:cxn ang="0">
                  <a:pos x="582" y="445"/>
                </a:cxn>
                <a:cxn ang="0">
                  <a:pos x="628" y="404"/>
                </a:cxn>
                <a:cxn ang="0">
                  <a:pos x="669" y="367"/>
                </a:cxn>
                <a:cxn ang="0">
                  <a:pos x="701" y="330"/>
                </a:cxn>
                <a:cxn ang="0">
                  <a:pos x="728" y="294"/>
                </a:cxn>
                <a:cxn ang="0">
                  <a:pos x="747" y="256"/>
                </a:cxn>
                <a:cxn ang="0">
                  <a:pos x="760" y="215"/>
                </a:cxn>
                <a:cxn ang="0">
                  <a:pos x="766" y="167"/>
                </a:cxn>
                <a:cxn ang="0">
                  <a:pos x="766" y="106"/>
                </a:cxn>
                <a:cxn ang="0">
                  <a:pos x="752" y="40"/>
                </a:cxn>
                <a:cxn ang="0">
                  <a:pos x="737" y="0"/>
                </a:cxn>
                <a:cxn ang="0">
                  <a:pos x="27" y="7"/>
                </a:cxn>
                <a:cxn ang="0">
                  <a:pos x="7" y="73"/>
                </a:cxn>
                <a:cxn ang="0">
                  <a:pos x="0" y="141"/>
                </a:cxn>
                <a:cxn ang="0">
                  <a:pos x="3" y="192"/>
                </a:cxn>
                <a:cxn ang="0">
                  <a:pos x="12" y="237"/>
                </a:cxn>
                <a:cxn ang="0">
                  <a:pos x="29" y="276"/>
                </a:cxn>
                <a:cxn ang="0">
                  <a:pos x="50" y="313"/>
                </a:cxn>
                <a:cxn ang="0">
                  <a:pos x="80" y="348"/>
                </a:cxn>
                <a:cxn ang="0">
                  <a:pos x="116" y="384"/>
                </a:cxn>
                <a:cxn ang="0">
                  <a:pos x="160" y="423"/>
                </a:cxn>
                <a:cxn ang="0">
                  <a:pos x="210" y="467"/>
                </a:cxn>
                <a:cxn ang="0">
                  <a:pos x="246" y="502"/>
                </a:cxn>
                <a:cxn ang="0">
                  <a:pos x="272" y="534"/>
                </a:cxn>
                <a:cxn ang="0">
                  <a:pos x="286" y="565"/>
                </a:cxn>
                <a:cxn ang="0">
                  <a:pos x="292" y="596"/>
                </a:cxn>
                <a:cxn ang="0">
                  <a:pos x="288" y="627"/>
                </a:cxn>
                <a:cxn ang="0">
                  <a:pos x="274" y="664"/>
                </a:cxn>
                <a:cxn ang="0">
                  <a:pos x="248" y="703"/>
                </a:cxn>
                <a:cxn ang="0">
                  <a:pos x="210" y="742"/>
                </a:cxn>
                <a:cxn ang="0">
                  <a:pos x="160" y="786"/>
                </a:cxn>
                <a:cxn ang="0">
                  <a:pos x="116" y="824"/>
                </a:cxn>
                <a:cxn ang="0">
                  <a:pos x="80" y="861"/>
                </a:cxn>
                <a:cxn ang="0">
                  <a:pos x="50" y="896"/>
                </a:cxn>
                <a:cxn ang="0">
                  <a:pos x="29" y="932"/>
                </a:cxn>
                <a:cxn ang="0">
                  <a:pos x="12" y="972"/>
                </a:cxn>
                <a:cxn ang="0">
                  <a:pos x="3" y="1016"/>
                </a:cxn>
                <a:cxn ang="0">
                  <a:pos x="0" y="1067"/>
                </a:cxn>
                <a:cxn ang="0">
                  <a:pos x="6" y="1131"/>
                </a:cxn>
                <a:cxn ang="0">
                  <a:pos x="23" y="1192"/>
                </a:cxn>
                <a:cxn ang="0">
                  <a:pos x="754" y="1162"/>
                </a:cxn>
                <a:cxn ang="0">
                  <a:pos x="766" y="1099"/>
                </a:cxn>
                <a:cxn ang="0">
                  <a:pos x="766" y="1041"/>
                </a:cxn>
                <a:cxn ang="0">
                  <a:pos x="760" y="993"/>
                </a:cxn>
                <a:cxn ang="0">
                  <a:pos x="747" y="952"/>
                </a:cxn>
                <a:cxn ang="0">
                  <a:pos x="728" y="914"/>
                </a:cxn>
                <a:cxn ang="0">
                  <a:pos x="701" y="878"/>
                </a:cxn>
                <a:cxn ang="0">
                  <a:pos x="669" y="843"/>
                </a:cxn>
                <a:cxn ang="0">
                  <a:pos x="628" y="806"/>
                </a:cxn>
                <a:cxn ang="0">
                  <a:pos x="582" y="764"/>
                </a:cxn>
                <a:cxn ang="0">
                  <a:pos x="536" y="725"/>
                </a:cxn>
                <a:cxn ang="0">
                  <a:pos x="506" y="689"/>
                </a:cxn>
                <a:cxn ang="0">
                  <a:pos x="485" y="652"/>
                </a:cxn>
                <a:cxn ang="0">
                  <a:pos x="474" y="614"/>
                </a:cxn>
                <a:cxn ang="0">
                  <a:pos x="474" y="579"/>
                </a:cxn>
                <a:cxn ang="0">
                  <a:pos x="482" y="550"/>
                </a:cxn>
                <a:cxn ang="0">
                  <a:pos x="502" y="520"/>
                </a:cxn>
                <a:cxn ang="0">
                  <a:pos x="534" y="485"/>
                </a:cxn>
              </a:cxnLst>
              <a:rect l="0" t="0" r="r" b="b"/>
              <a:pathLst>
                <a:path w="767" h="1192">
                  <a:moveTo>
                    <a:pt x="556" y="467"/>
                  </a:moveTo>
                  <a:lnTo>
                    <a:pt x="582" y="445"/>
                  </a:lnTo>
                  <a:lnTo>
                    <a:pt x="607" y="423"/>
                  </a:lnTo>
                  <a:lnTo>
                    <a:pt x="628" y="404"/>
                  </a:lnTo>
                  <a:lnTo>
                    <a:pt x="649" y="384"/>
                  </a:lnTo>
                  <a:lnTo>
                    <a:pt x="669" y="367"/>
                  </a:lnTo>
                  <a:lnTo>
                    <a:pt x="686" y="348"/>
                  </a:lnTo>
                  <a:lnTo>
                    <a:pt x="701" y="330"/>
                  </a:lnTo>
                  <a:lnTo>
                    <a:pt x="715" y="313"/>
                  </a:lnTo>
                  <a:lnTo>
                    <a:pt x="728" y="294"/>
                  </a:lnTo>
                  <a:lnTo>
                    <a:pt x="738" y="276"/>
                  </a:lnTo>
                  <a:lnTo>
                    <a:pt x="747" y="256"/>
                  </a:lnTo>
                  <a:lnTo>
                    <a:pt x="754" y="237"/>
                  </a:lnTo>
                  <a:lnTo>
                    <a:pt x="760" y="215"/>
                  </a:lnTo>
                  <a:lnTo>
                    <a:pt x="763" y="192"/>
                  </a:lnTo>
                  <a:lnTo>
                    <a:pt x="766" y="167"/>
                  </a:lnTo>
                  <a:lnTo>
                    <a:pt x="767" y="141"/>
                  </a:lnTo>
                  <a:lnTo>
                    <a:pt x="766" y="106"/>
                  </a:lnTo>
                  <a:lnTo>
                    <a:pt x="760" y="73"/>
                  </a:lnTo>
                  <a:lnTo>
                    <a:pt x="752" y="40"/>
                  </a:lnTo>
                  <a:lnTo>
                    <a:pt x="739" y="7"/>
                  </a:lnTo>
                  <a:lnTo>
                    <a:pt x="737" y="0"/>
                  </a:lnTo>
                  <a:lnTo>
                    <a:pt x="30" y="0"/>
                  </a:lnTo>
                  <a:lnTo>
                    <a:pt x="27" y="7"/>
                  </a:lnTo>
                  <a:lnTo>
                    <a:pt x="16" y="40"/>
                  </a:lnTo>
                  <a:lnTo>
                    <a:pt x="7" y="73"/>
                  </a:lnTo>
                  <a:lnTo>
                    <a:pt x="2" y="106"/>
                  </a:lnTo>
                  <a:lnTo>
                    <a:pt x="0" y="141"/>
                  </a:lnTo>
                  <a:lnTo>
                    <a:pt x="1" y="167"/>
                  </a:lnTo>
                  <a:lnTo>
                    <a:pt x="3" y="192"/>
                  </a:lnTo>
                  <a:lnTo>
                    <a:pt x="7" y="215"/>
                  </a:lnTo>
                  <a:lnTo>
                    <a:pt x="12" y="237"/>
                  </a:lnTo>
                  <a:lnTo>
                    <a:pt x="19" y="256"/>
                  </a:lnTo>
                  <a:lnTo>
                    <a:pt x="29" y="276"/>
                  </a:lnTo>
                  <a:lnTo>
                    <a:pt x="39" y="294"/>
                  </a:lnTo>
                  <a:lnTo>
                    <a:pt x="50" y="313"/>
                  </a:lnTo>
                  <a:lnTo>
                    <a:pt x="64" y="330"/>
                  </a:lnTo>
                  <a:lnTo>
                    <a:pt x="80" y="348"/>
                  </a:lnTo>
                  <a:lnTo>
                    <a:pt x="98" y="367"/>
                  </a:lnTo>
                  <a:lnTo>
                    <a:pt x="116" y="384"/>
                  </a:lnTo>
                  <a:lnTo>
                    <a:pt x="137" y="404"/>
                  </a:lnTo>
                  <a:lnTo>
                    <a:pt x="160" y="423"/>
                  </a:lnTo>
                  <a:lnTo>
                    <a:pt x="184" y="445"/>
                  </a:lnTo>
                  <a:lnTo>
                    <a:pt x="210" y="467"/>
                  </a:lnTo>
                  <a:lnTo>
                    <a:pt x="230" y="484"/>
                  </a:lnTo>
                  <a:lnTo>
                    <a:pt x="246" y="502"/>
                  </a:lnTo>
                  <a:lnTo>
                    <a:pt x="260" y="518"/>
                  </a:lnTo>
                  <a:lnTo>
                    <a:pt x="272" y="534"/>
                  </a:lnTo>
                  <a:lnTo>
                    <a:pt x="281" y="550"/>
                  </a:lnTo>
                  <a:lnTo>
                    <a:pt x="286" y="565"/>
                  </a:lnTo>
                  <a:lnTo>
                    <a:pt x="291" y="581"/>
                  </a:lnTo>
                  <a:lnTo>
                    <a:pt x="292" y="596"/>
                  </a:lnTo>
                  <a:lnTo>
                    <a:pt x="291" y="611"/>
                  </a:lnTo>
                  <a:lnTo>
                    <a:pt x="288" y="627"/>
                  </a:lnTo>
                  <a:lnTo>
                    <a:pt x="283" y="644"/>
                  </a:lnTo>
                  <a:lnTo>
                    <a:pt x="274" y="664"/>
                  </a:lnTo>
                  <a:lnTo>
                    <a:pt x="263" y="682"/>
                  </a:lnTo>
                  <a:lnTo>
                    <a:pt x="248" y="703"/>
                  </a:lnTo>
                  <a:lnTo>
                    <a:pt x="231" y="723"/>
                  </a:lnTo>
                  <a:lnTo>
                    <a:pt x="210" y="742"/>
                  </a:lnTo>
                  <a:lnTo>
                    <a:pt x="184" y="764"/>
                  </a:lnTo>
                  <a:lnTo>
                    <a:pt x="160" y="786"/>
                  </a:lnTo>
                  <a:lnTo>
                    <a:pt x="137" y="806"/>
                  </a:lnTo>
                  <a:lnTo>
                    <a:pt x="116" y="824"/>
                  </a:lnTo>
                  <a:lnTo>
                    <a:pt x="98" y="843"/>
                  </a:lnTo>
                  <a:lnTo>
                    <a:pt x="80" y="861"/>
                  </a:lnTo>
                  <a:lnTo>
                    <a:pt x="64" y="878"/>
                  </a:lnTo>
                  <a:lnTo>
                    <a:pt x="50" y="896"/>
                  </a:lnTo>
                  <a:lnTo>
                    <a:pt x="39" y="914"/>
                  </a:lnTo>
                  <a:lnTo>
                    <a:pt x="29" y="932"/>
                  </a:lnTo>
                  <a:lnTo>
                    <a:pt x="19" y="952"/>
                  </a:lnTo>
                  <a:lnTo>
                    <a:pt x="12" y="972"/>
                  </a:lnTo>
                  <a:lnTo>
                    <a:pt x="7" y="993"/>
                  </a:lnTo>
                  <a:lnTo>
                    <a:pt x="3" y="1016"/>
                  </a:lnTo>
                  <a:lnTo>
                    <a:pt x="1" y="1041"/>
                  </a:lnTo>
                  <a:lnTo>
                    <a:pt x="0" y="1067"/>
                  </a:lnTo>
                  <a:lnTo>
                    <a:pt x="1" y="1099"/>
                  </a:lnTo>
                  <a:lnTo>
                    <a:pt x="6" y="1131"/>
                  </a:lnTo>
                  <a:lnTo>
                    <a:pt x="12" y="1162"/>
                  </a:lnTo>
                  <a:lnTo>
                    <a:pt x="23" y="1192"/>
                  </a:lnTo>
                  <a:lnTo>
                    <a:pt x="744" y="1192"/>
                  </a:lnTo>
                  <a:lnTo>
                    <a:pt x="754" y="1162"/>
                  </a:lnTo>
                  <a:lnTo>
                    <a:pt x="761" y="1131"/>
                  </a:lnTo>
                  <a:lnTo>
                    <a:pt x="766" y="1099"/>
                  </a:lnTo>
                  <a:lnTo>
                    <a:pt x="767" y="1067"/>
                  </a:lnTo>
                  <a:lnTo>
                    <a:pt x="766" y="1041"/>
                  </a:lnTo>
                  <a:lnTo>
                    <a:pt x="763" y="1016"/>
                  </a:lnTo>
                  <a:lnTo>
                    <a:pt x="760" y="993"/>
                  </a:lnTo>
                  <a:lnTo>
                    <a:pt x="754" y="972"/>
                  </a:lnTo>
                  <a:lnTo>
                    <a:pt x="747" y="952"/>
                  </a:lnTo>
                  <a:lnTo>
                    <a:pt x="738" y="932"/>
                  </a:lnTo>
                  <a:lnTo>
                    <a:pt x="728" y="914"/>
                  </a:lnTo>
                  <a:lnTo>
                    <a:pt x="715" y="896"/>
                  </a:lnTo>
                  <a:lnTo>
                    <a:pt x="701" y="878"/>
                  </a:lnTo>
                  <a:lnTo>
                    <a:pt x="686" y="861"/>
                  </a:lnTo>
                  <a:lnTo>
                    <a:pt x="669" y="843"/>
                  </a:lnTo>
                  <a:lnTo>
                    <a:pt x="649" y="824"/>
                  </a:lnTo>
                  <a:lnTo>
                    <a:pt x="628" y="806"/>
                  </a:lnTo>
                  <a:lnTo>
                    <a:pt x="607" y="786"/>
                  </a:lnTo>
                  <a:lnTo>
                    <a:pt x="582" y="764"/>
                  </a:lnTo>
                  <a:lnTo>
                    <a:pt x="556" y="742"/>
                  </a:lnTo>
                  <a:lnTo>
                    <a:pt x="536" y="725"/>
                  </a:lnTo>
                  <a:lnTo>
                    <a:pt x="520" y="707"/>
                  </a:lnTo>
                  <a:lnTo>
                    <a:pt x="506" y="689"/>
                  </a:lnTo>
                  <a:lnTo>
                    <a:pt x="494" y="671"/>
                  </a:lnTo>
                  <a:lnTo>
                    <a:pt x="485" y="652"/>
                  </a:lnTo>
                  <a:lnTo>
                    <a:pt x="479" y="633"/>
                  </a:lnTo>
                  <a:lnTo>
                    <a:pt x="474" y="614"/>
                  </a:lnTo>
                  <a:lnTo>
                    <a:pt x="473" y="595"/>
                  </a:lnTo>
                  <a:lnTo>
                    <a:pt x="474" y="579"/>
                  </a:lnTo>
                  <a:lnTo>
                    <a:pt x="476" y="565"/>
                  </a:lnTo>
                  <a:lnTo>
                    <a:pt x="482" y="550"/>
                  </a:lnTo>
                  <a:lnTo>
                    <a:pt x="490" y="535"/>
                  </a:lnTo>
                  <a:lnTo>
                    <a:pt x="502" y="520"/>
                  </a:lnTo>
                  <a:lnTo>
                    <a:pt x="516" y="504"/>
                  </a:lnTo>
                  <a:lnTo>
                    <a:pt x="534" y="485"/>
                  </a:lnTo>
                  <a:lnTo>
                    <a:pt x="556" y="4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4413" y="3020"/>
              <a:ext cx="65" cy="596"/>
            </a:xfrm>
            <a:prstGeom prst="rect">
              <a:avLst/>
            </a:prstGeom>
            <a:solidFill>
              <a:srgbClr val="E09E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4427" y="3018"/>
              <a:ext cx="34" cy="593"/>
            </a:xfrm>
            <a:prstGeom prst="rect">
              <a:avLst/>
            </a:prstGeom>
            <a:solidFill>
              <a:srgbClr val="CEDDA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4420" y="3018"/>
              <a:ext cx="14" cy="5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4454" y="3018"/>
              <a:ext cx="14" cy="5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auto">
            <a:xfrm>
              <a:off x="4392" y="3255"/>
              <a:ext cx="106" cy="69"/>
            </a:xfrm>
            <a:custGeom>
              <a:avLst/>
              <a:gdLst/>
              <a:ahLst/>
              <a:cxnLst>
                <a:cxn ang="0">
                  <a:pos x="106" y="137"/>
                </a:cxn>
                <a:cxn ang="0">
                  <a:pos x="127" y="136"/>
                </a:cxn>
                <a:cxn ang="0">
                  <a:pos x="146" y="132"/>
                </a:cxn>
                <a:cxn ang="0">
                  <a:pos x="165" y="126"/>
                </a:cxn>
                <a:cxn ang="0">
                  <a:pos x="179" y="117"/>
                </a:cxn>
                <a:cxn ang="0">
                  <a:pos x="192" y="108"/>
                </a:cxn>
                <a:cxn ang="0">
                  <a:pos x="203" y="96"/>
                </a:cxn>
                <a:cxn ang="0">
                  <a:pos x="208" y="83"/>
                </a:cxn>
                <a:cxn ang="0">
                  <a:pos x="211" y="70"/>
                </a:cxn>
                <a:cxn ang="0">
                  <a:pos x="208" y="56"/>
                </a:cxn>
                <a:cxn ang="0">
                  <a:pos x="203" y="43"/>
                </a:cxn>
                <a:cxn ang="0">
                  <a:pos x="192" y="32"/>
                </a:cxn>
                <a:cxn ang="0">
                  <a:pos x="179" y="21"/>
                </a:cxn>
                <a:cxn ang="0">
                  <a:pos x="165" y="12"/>
                </a:cxn>
                <a:cxn ang="0">
                  <a:pos x="146" y="6"/>
                </a:cxn>
                <a:cxn ang="0">
                  <a:pos x="127" y="2"/>
                </a:cxn>
                <a:cxn ang="0">
                  <a:pos x="106" y="0"/>
                </a:cxn>
                <a:cxn ang="0">
                  <a:pos x="84" y="2"/>
                </a:cxn>
                <a:cxn ang="0">
                  <a:pos x="64" y="6"/>
                </a:cxn>
                <a:cxn ang="0">
                  <a:pos x="46" y="12"/>
                </a:cxn>
                <a:cxn ang="0">
                  <a:pos x="31" y="21"/>
                </a:cxn>
                <a:cxn ang="0">
                  <a:pos x="18" y="32"/>
                </a:cxn>
                <a:cxn ang="0">
                  <a:pos x="8" y="43"/>
                </a:cxn>
                <a:cxn ang="0">
                  <a:pos x="2" y="56"/>
                </a:cxn>
                <a:cxn ang="0">
                  <a:pos x="0" y="70"/>
                </a:cxn>
                <a:cxn ang="0">
                  <a:pos x="2" y="83"/>
                </a:cxn>
                <a:cxn ang="0">
                  <a:pos x="8" y="96"/>
                </a:cxn>
                <a:cxn ang="0">
                  <a:pos x="18" y="108"/>
                </a:cxn>
                <a:cxn ang="0">
                  <a:pos x="31" y="117"/>
                </a:cxn>
                <a:cxn ang="0">
                  <a:pos x="46" y="126"/>
                </a:cxn>
                <a:cxn ang="0">
                  <a:pos x="64" y="132"/>
                </a:cxn>
                <a:cxn ang="0">
                  <a:pos x="84" y="136"/>
                </a:cxn>
                <a:cxn ang="0">
                  <a:pos x="106" y="137"/>
                </a:cxn>
              </a:cxnLst>
              <a:rect l="0" t="0" r="r" b="b"/>
              <a:pathLst>
                <a:path w="211" h="137">
                  <a:moveTo>
                    <a:pt x="106" y="137"/>
                  </a:moveTo>
                  <a:lnTo>
                    <a:pt x="127" y="136"/>
                  </a:lnTo>
                  <a:lnTo>
                    <a:pt x="146" y="132"/>
                  </a:lnTo>
                  <a:lnTo>
                    <a:pt x="165" y="126"/>
                  </a:lnTo>
                  <a:lnTo>
                    <a:pt x="179" y="117"/>
                  </a:lnTo>
                  <a:lnTo>
                    <a:pt x="192" y="108"/>
                  </a:lnTo>
                  <a:lnTo>
                    <a:pt x="203" y="96"/>
                  </a:lnTo>
                  <a:lnTo>
                    <a:pt x="208" y="83"/>
                  </a:lnTo>
                  <a:lnTo>
                    <a:pt x="211" y="70"/>
                  </a:lnTo>
                  <a:lnTo>
                    <a:pt x="208" y="56"/>
                  </a:lnTo>
                  <a:lnTo>
                    <a:pt x="203" y="43"/>
                  </a:lnTo>
                  <a:lnTo>
                    <a:pt x="192" y="32"/>
                  </a:lnTo>
                  <a:lnTo>
                    <a:pt x="179" y="21"/>
                  </a:lnTo>
                  <a:lnTo>
                    <a:pt x="165" y="12"/>
                  </a:lnTo>
                  <a:lnTo>
                    <a:pt x="146" y="6"/>
                  </a:lnTo>
                  <a:lnTo>
                    <a:pt x="127" y="2"/>
                  </a:lnTo>
                  <a:lnTo>
                    <a:pt x="106" y="0"/>
                  </a:lnTo>
                  <a:lnTo>
                    <a:pt x="84" y="2"/>
                  </a:lnTo>
                  <a:lnTo>
                    <a:pt x="64" y="6"/>
                  </a:lnTo>
                  <a:lnTo>
                    <a:pt x="46" y="12"/>
                  </a:lnTo>
                  <a:lnTo>
                    <a:pt x="31" y="21"/>
                  </a:lnTo>
                  <a:lnTo>
                    <a:pt x="18" y="32"/>
                  </a:lnTo>
                  <a:lnTo>
                    <a:pt x="8" y="43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8" y="96"/>
                  </a:lnTo>
                  <a:lnTo>
                    <a:pt x="18" y="108"/>
                  </a:lnTo>
                  <a:lnTo>
                    <a:pt x="31" y="117"/>
                  </a:lnTo>
                  <a:lnTo>
                    <a:pt x="46" y="126"/>
                  </a:lnTo>
                  <a:lnTo>
                    <a:pt x="64" y="132"/>
                  </a:lnTo>
                  <a:lnTo>
                    <a:pt x="84" y="136"/>
                  </a:lnTo>
                  <a:lnTo>
                    <a:pt x="106" y="137"/>
                  </a:lnTo>
                  <a:close/>
                </a:path>
              </a:pathLst>
            </a:custGeom>
            <a:solidFill>
              <a:srgbClr val="CEDD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auto">
            <a:xfrm>
              <a:off x="4385" y="3248"/>
              <a:ext cx="120" cy="83"/>
            </a:xfrm>
            <a:custGeom>
              <a:avLst/>
              <a:gdLst/>
              <a:ahLst/>
              <a:cxnLst>
                <a:cxn ang="0">
                  <a:pos x="121" y="164"/>
                </a:cxn>
                <a:cxn ang="0">
                  <a:pos x="136" y="163"/>
                </a:cxn>
                <a:cxn ang="0">
                  <a:pos x="150" y="162"/>
                </a:cxn>
                <a:cxn ang="0">
                  <a:pos x="163" y="159"/>
                </a:cxn>
                <a:cxn ang="0">
                  <a:pos x="176" y="155"/>
                </a:cxn>
                <a:cxn ang="0">
                  <a:pos x="189" y="150"/>
                </a:cxn>
                <a:cxn ang="0">
                  <a:pos x="200" y="144"/>
                </a:cxn>
                <a:cxn ang="0">
                  <a:pos x="211" y="137"/>
                </a:cxn>
                <a:cxn ang="0">
                  <a:pos x="220" y="129"/>
                </a:cxn>
                <a:cxn ang="0">
                  <a:pos x="229" y="118"/>
                </a:cxn>
                <a:cxn ang="0">
                  <a:pos x="236" y="107"/>
                </a:cxn>
                <a:cxn ang="0">
                  <a:pos x="239" y="95"/>
                </a:cxn>
                <a:cxn ang="0">
                  <a:pos x="241" y="83"/>
                </a:cxn>
                <a:cxn ang="0">
                  <a:pos x="239" y="70"/>
                </a:cxn>
                <a:cxn ang="0">
                  <a:pos x="236" y="57"/>
                </a:cxn>
                <a:cxn ang="0">
                  <a:pos x="229" y="46"/>
                </a:cxn>
                <a:cxn ang="0">
                  <a:pos x="220" y="35"/>
                </a:cxn>
                <a:cxn ang="0">
                  <a:pos x="211" y="27"/>
                </a:cxn>
                <a:cxn ang="0">
                  <a:pos x="200" y="20"/>
                </a:cxn>
                <a:cxn ang="0">
                  <a:pos x="189" y="15"/>
                </a:cxn>
                <a:cxn ang="0">
                  <a:pos x="176" y="9"/>
                </a:cxn>
                <a:cxn ang="0">
                  <a:pos x="163" y="5"/>
                </a:cxn>
                <a:cxn ang="0">
                  <a:pos x="150" y="2"/>
                </a:cxn>
                <a:cxn ang="0">
                  <a:pos x="136" y="1"/>
                </a:cxn>
                <a:cxn ang="0">
                  <a:pos x="121" y="0"/>
                </a:cxn>
                <a:cxn ang="0">
                  <a:pos x="97" y="1"/>
                </a:cxn>
                <a:cxn ang="0">
                  <a:pos x="74" y="5"/>
                </a:cxn>
                <a:cxn ang="0">
                  <a:pos x="53" y="13"/>
                </a:cxn>
                <a:cxn ang="0">
                  <a:pos x="34" y="24"/>
                </a:cxn>
                <a:cxn ang="0">
                  <a:pos x="21" y="35"/>
                </a:cxn>
                <a:cxn ang="0">
                  <a:pos x="9" y="49"/>
                </a:cxn>
                <a:cxn ang="0">
                  <a:pos x="2" y="65"/>
                </a:cxn>
                <a:cxn ang="0">
                  <a:pos x="0" y="83"/>
                </a:cxn>
                <a:cxn ang="0">
                  <a:pos x="1" y="95"/>
                </a:cxn>
                <a:cxn ang="0">
                  <a:pos x="6" y="107"/>
                </a:cxn>
                <a:cxn ang="0">
                  <a:pos x="13" y="118"/>
                </a:cxn>
                <a:cxn ang="0">
                  <a:pos x="22" y="129"/>
                </a:cxn>
                <a:cxn ang="0">
                  <a:pos x="31" y="137"/>
                </a:cxn>
                <a:cxn ang="0">
                  <a:pos x="41" y="144"/>
                </a:cxn>
                <a:cxn ang="0">
                  <a:pos x="52" y="150"/>
                </a:cxn>
                <a:cxn ang="0">
                  <a:pos x="64" y="155"/>
                </a:cxn>
                <a:cxn ang="0">
                  <a:pos x="77" y="159"/>
                </a:cxn>
                <a:cxn ang="0">
                  <a:pos x="91" y="162"/>
                </a:cxn>
                <a:cxn ang="0">
                  <a:pos x="106" y="163"/>
                </a:cxn>
                <a:cxn ang="0">
                  <a:pos x="121" y="164"/>
                </a:cxn>
              </a:cxnLst>
              <a:rect l="0" t="0" r="r" b="b"/>
              <a:pathLst>
                <a:path w="241" h="164">
                  <a:moveTo>
                    <a:pt x="121" y="164"/>
                  </a:moveTo>
                  <a:lnTo>
                    <a:pt x="136" y="163"/>
                  </a:lnTo>
                  <a:lnTo>
                    <a:pt x="150" y="162"/>
                  </a:lnTo>
                  <a:lnTo>
                    <a:pt x="163" y="159"/>
                  </a:lnTo>
                  <a:lnTo>
                    <a:pt x="176" y="155"/>
                  </a:lnTo>
                  <a:lnTo>
                    <a:pt x="189" y="150"/>
                  </a:lnTo>
                  <a:lnTo>
                    <a:pt x="200" y="144"/>
                  </a:lnTo>
                  <a:lnTo>
                    <a:pt x="211" y="137"/>
                  </a:lnTo>
                  <a:lnTo>
                    <a:pt x="220" y="129"/>
                  </a:lnTo>
                  <a:lnTo>
                    <a:pt x="229" y="118"/>
                  </a:lnTo>
                  <a:lnTo>
                    <a:pt x="236" y="107"/>
                  </a:lnTo>
                  <a:lnTo>
                    <a:pt x="239" y="95"/>
                  </a:lnTo>
                  <a:lnTo>
                    <a:pt x="241" y="83"/>
                  </a:lnTo>
                  <a:lnTo>
                    <a:pt x="239" y="70"/>
                  </a:lnTo>
                  <a:lnTo>
                    <a:pt x="236" y="57"/>
                  </a:lnTo>
                  <a:lnTo>
                    <a:pt x="229" y="46"/>
                  </a:lnTo>
                  <a:lnTo>
                    <a:pt x="220" y="35"/>
                  </a:lnTo>
                  <a:lnTo>
                    <a:pt x="211" y="27"/>
                  </a:lnTo>
                  <a:lnTo>
                    <a:pt x="200" y="20"/>
                  </a:lnTo>
                  <a:lnTo>
                    <a:pt x="189" y="15"/>
                  </a:lnTo>
                  <a:lnTo>
                    <a:pt x="176" y="9"/>
                  </a:lnTo>
                  <a:lnTo>
                    <a:pt x="163" y="5"/>
                  </a:lnTo>
                  <a:lnTo>
                    <a:pt x="150" y="2"/>
                  </a:lnTo>
                  <a:lnTo>
                    <a:pt x="136" y="1"/>
                  </a:lnTo>
                  <a:lnTo>
                    <a:pt x="121" y="0"/>
                  </a:lnTo>
                  <a:lnTo>
                    <a:pt x="97" y="1"/>
                  </a:lnTo>
                  <a:lnTo>
                    <a:pt x="74" y="5"/>
                  </a:lnTo>
                  <a:lnTo>
                    <a:pt x="53" y="13"/>
                  </a:lnTo>
                  <a:lnTo>
                    <a:pt x="34" y="24"/>
                  </a:lnTo>
                  <a:lnTo>
                    <a:pt x="21" y="35"/>
                  </a:lnTo>
                  <a:lnTo>
                    <a:pt x="9" y="49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1" y="95"/>
                  </a:lnTo>
                  <a:lnTo>
                    <a:pt x="6" y="107"/>
                  </a:lnTo>
                  <a:lnTo>
                    <a:pt x="13" y="118"/>
                  </a:lnTo>
                  <a:lnTo>
                    <a:pt x="22" y="129"/>
                  </a:lnTo>
                  <a:lnTo>
                    <a:pt x="31" y="137"/>
                  </a:lnTo>
                  <a:lnTo>
                    <a:pt x="41" y="144"/>
                  </a:lnTo>
                  <a:lnTo>
                    <a:pt x="52" y="150"/>
                  </a:lnTo>
                  <a:lnTo>
                    <a:pt x="64" y="155"/>
                  </a:lnTo>
                  <a:lnTo>
                    <a:pt x="77" y="159"/>
                  </a:lnTo>
                  <a:lnTo>
                    <a:pt x="91" y="162"/>
                  </a:lnTo>
                  <a:lnTo>
                    <a:pt x="106" y="163"/>
                  </a:lnTo>
                  <a:lnTo>
                    <a:pt x="121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4399" y="3263"/>
              <a:ext cx="92" cy="53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" y="45"/>
                </a:cxn>
                <a:cxn ang="0">
                  <a:pos x="4" y="38"/>
                </a:cxn>
                <a:cxn ang="0">
                  <a:pos x="8" y="31"/>
                </a:cxn>
                <a:cxn ang="0">
                  <a:pos x="12" y="27"/>
                </a:cxn>
                <a:cxn ang="0">
                  <a:pos x="19" y="21"/>
                </a:cxn>
                <a:cxn ang="0">
                  <a:pos x="27" y="15"/>
                </a:cxn>
                <a:cxn ang="0">
                  <a:pos x="37" y="12"/>
                </a:cxn>
                <a:cxn ang="0">
                  <a:pos x="47" y="7"/>
                </a:cxn>
                <a:cxn ang="0">
                  <a:pos x="57" y="5"/>
                </a:cxn>
                <a:cxn ang="0">
                  <a:pos x="69" y="3"/>
                </a:cxn>
                <a:cxn ang="0">
                  <a:pos x="80" y="0"/>
                </a:cxn>
                <a:cxn ang="0">
                  <a:pos x="92" y="0"/>
                </a:cxn>
                <a:cxn ang="0">
                  <a:pos x="103" y="0"/>
                </a:cxn>
                <a:cxn ang="0">
                  <a:pos x="115" y="3"/>
                </a:cxn>
                <a:cxn ang="0">
                  <a:pos x="126" y="5"/>
                </a:cxn>
                <a:cxn ang="0">
                  <a:pos x="137" y="7"/>
                </a:cxn>
                <a:cxn ang="0">
                  <a:pos x="146" y="12"/>
                </a:cxn>
                <a:cxn ang="0">
                  <a:pos x="155" y="15"/>
                </a:cxn>
                <a:cxn ang="0">
                  <a:pos x="163" y="21"/>
                </a:cxn>
                <a:cxn ang="0">
                  <a:pos x="170" y="27"/>
                </a:cxn>
                <a:cxn ang="0">
                  <a:pos x="175" y="31"/>
                </a:cxn>
                <a:cxn ang="0">
                  <a:pos x="178" y="38"/>
                </a:cxn>
                <a:cxn ang="0">
                  <a:pos x="182" y="45"/>
                </a:cxn>
                <a:cxn ang="0">
                  <a:pos x="183" y="55"/>
                </a:cxn>
                <a:cxn ang="0">
                  <a:pos x="180" y="65"/>
                </a:cxn>
                <a:cxn ang="0">
                  <a:pos x="176" y="75"/>
                </a:cxn>
                <a:cxn ang="0">
                  <a:pos x="167" y="84"/>
                </a:cxn>
                <a:cxn ang="0">
                  <a:pos x="156" y="91"/>
                </a:cxn>
                <a:cxn ang="0">
                  <a:pos x="142" y="98"/>
                </a:cxn>
                <a:cxn ang="0">
                  <a:pos x="126" y="103"/>
                </a:cxn>
                <a:cxn ang="0">
                  <a:pos x="110" y="106"/>
                </a:cxn>
                <a:cxn ang="0">
                  <a:pos x="92" y="108"/>
                </a:cxn>
                <a:cxn ang="0">
                  <a:pos x="80" y="108"/>
                </a:cxn>
                <a:cxn ang="0">
                  <a:pos x="69" y="105"/>
                </a:cxn>
                <a:cxn ang="0">
                  <a:pos x="57" y="103"/>
                </a:cxn>
                <a:cxn ang="0">
                  <a:pos x="47" y="101"/>
                </a:cxn>
                <a:cxn ang="0">
                  <a:pos x="37" y="96"/>
                </a:cxn>
                <a:cxn ang="0">
                  <a:pos x="27" y="91"/>
                </a:cxn>
                <a:cxn ang="0">
                  <a:pos x="19" y="87"/>
                </a:cxn>
                <a:cxn ang="0">
                  <a:pos x="12" y="81"/>
                </a:cxn>
                <a:cxn ang="0">
                  <a:pos x="8" y="76"/>
                </a:cxn>
                <a:cxn ang="0">
                  <a:pos x="4" y="70"/>
                </a:cxn>
                <a:cxn ang="0">
                  <a:pos x="1" y="63"/>
                </a:cxn>
                <a:cxn ang="0">
                  <a:pos x="0" y="55"/>
                </a:cxn>
              </a:cxnLst>
              <a:rect l="0" t="0" r="r" b="b"/>
              <a:pathLst>
                <a:path w="183" h="108">
                  <a:moveTo>
                    <a:pt x="0" y="55"/>
                  </a:moveTo>
                  <a:lnTo>
                    <a:pt x="1" y="45"/>
                  </a:lnTo>
                  <a:lnTo>
                    <a:pt x="4" y="38"/>
                  </a:lnTo>
                  <a:lnTo>
                    <a:pt x="8" y="31"/>
                  </a:lnTo>
                  <a:lnTo>
                    <a:pt x="12" y="27"/>
                  </a:lnTo>
                  <a:lnTo>
                    <a:pt x="19" y="21"/>
                  </a:lnTo>
                  <a:lnTo>
                    <a:pt x="27" y="15"/>
                  </a:lnTo>
                  <a:lnTo>
                    <a:pt x="37" y="12"/>
                  </a:lnTo>
                  <a:lnTo>
                    <a:pt x="47" y="7"/>
                  </a:lnTo>
                  <a:lnTo>
                    <a:pt x="57" y="5"/>
                  </a:lnTo>
                  <a:lnTo>
                    <a:pt x="69" y="3"/>
                  </a:lnTo>
                  <a:lnTo>
                    <a:pt x="80" y="0"/>
                  </a:lnTo>
                  <a:lnTo>
                    <a:pt x="92" y="0"/>
                  </a:lnTo>
                  <a:lnTo>
                    <a:pt x="103" y="0"/>
                  </a:lnTo>
                  <a:lnTo>
                    <a:pt x="115" y="3"/>
                  </a:lnTo>
                  <a:lnTo>
                    <a:pt x="126" y="5"/>
                  </a:lnTo>
                  <a:lnTo>
                    <a:pt x="137" y="7"/>
                  </a:lnTo>
                  <a:lnTo>
                    <a:pt x="146" y="12"/>
                  </a:lnTo>
                  <a:lnTo>
                    <a:pt x="155" y="15"/>
                  </a:lnTo>
                  <a:lnTo>
                    <a:pt x="163" y="21"/>
                  </a:lnTo>
                  <a:lnTo>
                    <a:pt x="170" y="27"/>
                  </a:lnTo>
                  <a:lnTo>
                    <a:pt x="175" y="31"/>
                  </a:lnTo>
                  <a:lnTo>
                    <a:pt x="178" y="38"/>
                  </a:lnTo>
                  <a:lnTo>
                    <a:pt x="182" y="45"/>
                  </a:lnTo>
                  <a:lnTo>
                    <a:pt x="183" y="55"/>
                  </a:lnTo>
                  <a:lnTo>
                    <a:pt x="180" y="65"/>
                  </a:lnTo>
                  <a:lnTo>
                    <a:pt x="176" y="75"/>
                  </a:lnTo>
                  <a:lnTo>
                    <a:pt x="167" y="84"/>
                  </a:lnTo>
                  <a:lnTo>
                    <a:pt x="156" y="91"/>
                  </a:lnTo>
                  <a:lnTo>
                    <a:pt x="142" y="98"/>
                  </a:lnTo>
                  <a:lnTo>
                    <a:pt x="126" y="103"/>
                  </a:lnTo>
                  <a:lnTo>
                    <a:pt x="110" y="106"/>
                  </a:lnTo>
                  <a:lnTo>
                    <a:pt x="92" y="108"/>
                  </a:lnTo>
                  <a:lnTo>
                    <a:pt x="80" y="108"/>
                  </a:lnTo>
                  <a:lnTo>
                    <a:pt x="69" y="105"/>
                  </a:lnTo>
                  <a:lnTo>
                    <a:pt x="57" y="103"/>
                  </a:lnTo>
                  <a:lnTo>
                    <a:pt x="47" y="101"/>
                  </a:lnTo>
                  <a:lnTo>
                    <a:pt x="37" y="96"/>
                  </a:lnTo>
                  <a:lnTo>
                    <a:pt x="27" y="91"/>
                  </a:lnTo>
                  <a:lnTo>
                    <a:pt x="19" y="87"/>
                  </a:lnTo>
                  <a:lnTo>
                    <a:pt x="12" y="81"/>
                  </a:lnTo>
                  <a:lnTo>
                    <a:pt x="8" y="76"/>
                  </a:lnTo>
                  <a:lnTo>
                    <a:pt x="4" y="70"/>
                  </a:lnTo>
                  <a:lnTo>
                    <a:pt x="1" y="6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CEDD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4886" y="3020"/>
              <a:ext cx="65" cy="596"/>
            </a:xfrm>
            <a:prstGeom prst="rect">
              <a:avLst/>
            </a:prstGeom>
            <a:solidFill>
              <a:srgbClr val="E09E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4904" y="3022"/>
              <a:ext cx="34" cy="594"/>
            </a:xfrm>
            <a:prstGeom prst="rect">
              <a:avLst/>
            </a:prstGeom>
            <a:solidFill>
              <a:srgbClr val="CEDDA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auto">
            <a:xfrm>
              <a:off x="4510" y="3509"/>
              <a:ext cx="345" cy="107"/>
            </a:xfrm>
            <a:custGeom>
              <a:avLst/>
              <a:gdLst/>
              <a:ahLst/>
              <a:cxnLst>
                <a:cxn ang="0">
                  <a:pos x="441" y="28"/>
                </a:cxn>
                <a:cxn ang="0">
                  <a:pos x="423" y="48"/>
                </a:cxn>
                <a:cxn ang="0">
                  <a:pos x="402" y="66"/>
                </a:cxn>
                <a:cxn ang="0">
                  <a:pos x="378" y="79"/>
                </a:cxn>
                <a:cxn ang="0">
                  <a:pos x="349" y="87"/>
                </a:cxn>
                <a:cxn ang="0">
                  <a:pos x="322" y="88"/>
                </a:cxn>
                <a:cxn ang="0">
                  <a:pos x="296" y="84"/>
                </a:cxn>
                <a:cxn ang="0">
                  <a:pos x="271" y="77"/>
                </a:cxn>
                <a:cxn ang="0">
                  <a:pos x="245" y="68"/>
                </a:cxn>
                <a:cxn ang="0">
                  <a:pos x="221" y="58"/>
                </a:cxn>
                <a:cxn ang="0">
                  <a:pos x="196" y="48"/>
                </a:cxn>
                <a:cxn ang="0">
                  <a:pos x="169" y="38"/>
                </a:cxn>
                <a:cxn ang="0">
                  <a:pos x="135" y="34"/>
                </a:cxn>
                <a:cxn ang="0">
                  <a:pos x="93" y="37"/>
                </a:cxn>
                <a:cxn ang="0">
                  <a:pos x="54" y="51"/>
                </a:cxn>
                <a:cxn ang="0">
                  <a:pos x="17" y="72"/>
                </a:cxn>
                <a:cxn ang="0">
                  <a:pos x="1" y="113"/>
                </a:cxn>
                <a:cxn ang="0">
                  <a:pos x="14" y="172"/>
                </a:cxn>
                <a:cxn ang="0">
                  <a:pos x="30" y="216"/>
                </a:cxn>
                <a:cxn ang="0">
                  <a:pos x="664" y="200"/>
                </a:cxn>
                <a:cxn ang="0">
                  <a:pos x="683" y="141"/>
                </a:cxn>
                <a:cxn ang="0">
                  <a:pos x="689" y="79"/>
                </a:cxn>
                <a:cxn ang="0">
                  <a:pos x="689" y="57"/>
                </a:cxn>
                <a:cxn ang="0">
                  <a:pos x="686" y="37"/>
                </a:cxn>
                <a:cxn ang="0">
                  <a:pos x="647" y="31"/>
                </a:cxn>
                <a:cxn ang="0">
                  <a:pos x="608" y="20"/>
                </a:cxn>
                <a:cxn ang="0">
                  <a:pos x="569" y="7"/>
                </a:cxn>
                <a:cxn ang="0">
                  <a:pos x="528" y="0"/>
                </a:cxn>
                <a:cxn ang="0">
                  <a:pos x="509" y="0"/>
                </a:cxn>
                <a:cxn ang="0">
                  <a:pos x="488" y="0"/>
                </a:cxn>
                <a:cxn ang="0">
                  <a:pos x="469" y="6"/>
                </a:cxn>
                <a:cxn ang="0">
                  <a:pos x="450" y="18"/>
                </a:cxn>
              </a:cxnLst>
              <a:rect l="0" t="0" r="r" b="b"/>
              <a:pathLst>
                <a:path w="689" h="216">
                  <a:moveTo>
                    <a:pt x="450" y="18"/>
                  </a:moveTo>
                  <a:lnTo>
                    <a:pt x="441" y="28"/>
                  </a:lnTo>
                  <a:lnTo>
                    <a:pt x="432" y="37"/>
                  </a:lnTo>
                  <a:lnTo>
                    <a:pt x="423" y="48"/>
                  </a:lnTo>
                  <a:lnTo>
                    <a:pt x="412" y="57"/>
                  </a:lnTo>
                  <a:lnTo>
                    <a:pt x="402" y="66"/>
                  </a:lnTo>
                  <a:lnTo>
                    <a:pt x="390" y="73"/>
                  </a:lnTo>
                  <a:lnTo>
                    <a:pt x="378" y="79"/>
                  </a:lnTo>
                  <a:lnTo>
                    <a:pt x="364" y="83"/>
                  </a:lnTo>
                  <a:lnTo>
                    <a:pt x="349" y="87"/>
                  </a:lnTo>
                  <a:lnTo>
                    <a:pt x="335" y="88"/>
                  </a:lnTo>
                  <a:lnTo>
                    <a:pt x="322" y="88"/>
                  </a:lnTo>
                  <a:lnTo>
                    <a:pt x="309" y="87"/>
                  </a:lnTo>
                  <a:lnTo>
                    <a:pt x="296" y="84"/>
                  </a:lnTo>
                  <a:lnTo>
                    <a:pt x="283" y="82"/>
                  </a:lnTo>
                  <a:lnTo>
                    <a:pt x="271" y="77"/>
                  </a:lnTo>
                  <a:lnTo>
                    <a:pt x="258" y="73"/>
                  </a:lnTo>
                  <a:lnTo>
                    <a:pt x="245" y="68"/>
                  </a:lnTo>
                  <a:lnTo>
                    <a:pt x="233" y="64"/>
                  </a:lnTo>
                  <a:lnTo>
                    <a:pt x="221" y="58"/>
                  </a:lnTo>
                  <a:lnTo>
                    <a:pt x="208" y="52"/>
                  </a:lnTo>
                  <a:lnTo>
                    <a:pt x="196" y="48"/>
                  </a:lnTo>
                  <a:lnTo>
                    <a:pt x="182" y="43"/>
                  </a:lnTo>
                  <a:lnTo>
                    <a:pt x="169" y="38"/>
                  </a:lnTo>
                  <a:lnTo>
                    <a:pt x="155" y="35"/>
                  </a:lnTo>
                  <a:lnTo>
                    <a:pt x="135" y="34"/>
                  </a:lnTo>
                  <a:lnTo>
                    <a:pt x="114" y="34"/>
                  </a:lnTo>
                  <a:lnTo>
                    <a:pt x="93" y="37"/>
                  </a:lnTo>
                  <a:lnTo>
                    <a:pt x="74" y="43"/>
                  </a:lnTo>
                  <a:lnTo>
                    <a:pt x="54" y="51"/>
                  </a:lnTo>
                  <a:lnTo>
                    <a:pt x="36" y="60"/>
                  </a:lnTo>
                  <a:lnTo>
                    <a:pt x="17" y="72"/>
                  </a:lnTo>
                  <a:lnTo>
                    <a:pt x="0" y="84"/>
                  </a:lnTo>
                  <a:lnTo>
                    <a:pt x="1" y="113"/>
                  </a:lnTo>
                  <a:lnTo>
                    <a:pt x="6" y="143"/>
                  </a:lnTo>
                  <a:lnTo>
                    <a:pt x="14" y="172"/>
                  </a:lnTo>
                  <a:lnTo>
                    <a:pt x="24" y="200"/>
                  </a:lnTo>
                  <a:lnTo>
                    <a:pt x="30" y="216"/>
                  </a:lnTo>
                  <a:lnTo>
                    <a:pt x="657" y="216"/>
                  </a:lnTo>
                  <a:lnTo>
                    <a:pt x="664" y="200"/>
                  </a:lnTo>
                  <a:lnTo>
                    <a:pt x="675" y="171"/>
                  </a:lnTo>
                  <a:lnTo>
                    <a:pt x="683" y="141"/>
                  </a:lnTo>
                  <a:lnTo>
                    <a:pt x="687" y="110"/>
                  </a:lnTo>
                  <a:lnTo>
                    <a:pt x="689" y="79"/>
                  </a:lnTo>
                  <a:lnTo>
                    <a:pt x="689" y="67"/>
                  </a:lnTo>
                  <a:lnTo>
                    <a:pt x="689" y="57"/>
                  </a:lnTo>
                  <a:lnTo>
                    <a:pt x="687" y="46"/>
                  </a:lnTo>
                  <a:lnTo>
                    <a:pt x="686" y="37"/>
                  </a:lnTo>
                  <a:lnTo>
                    <a:pt x="667" y="35"/>
                  </a:lnTo>
                  <a:lnTo>
                    <a:pt x="647" y="31"/>
                  </a:lnTo>
                  <a:lnTo>
                    <a:pt x="627" y="26"/>
                  </a:lnTo>
                  <a:lnTo>
                    <a:pt x="608" y="20"/>
                  </a:lnTo>
                  <a:lnTo>
                    <a:pt x="588" y="13"/>
                  </a:lnTo>
                  <a:lnTo>
                    <a:pt x="569" y="7"/>
                  </a:lnTo>
                  <a:lnTo>
                    <a:pt x="549" y="3"/>
                  </a:lnTo>
                  <a:lnTo>
                    <a:pt x="528" y="0"/>
                  </a:lnTo>
                  <a:lnTo>
                    <a:pt x="519" y="0"/>
                  </a:lnTo>
                  <a:lnTo>
                    <a:pt x="509" y="0"/>
                  </a:lnTo>
                  <a:lnTo>
                    <a:pt x="499" y="0"/>
                  </a:lnTo>
                  <a:lnTo>
                    <a:pt x="488" y="0"/>
                  </a:lnTo>
                  <a:lnTo>
                    <a:pt x="478" y="3"/>
                  </a:lnTo>
                  <a:lnTo>
                    <a:pt x="469" y="6"/>
                  </a:lnTo>
                  <a:lnTo>
                    <a:pt x="458" y="11"/>
                  </a:lnTo>
                  <a:lnTo>
                    <a:pt x="450" y="18"/>
                  </a:lnTo>
                  <a:close/>
                </a:path>
              </a:pathLst>
            </a:custGeom>
            <a:solidFill>
              <a:srgbClr val="E0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4523" y="3113"/>
              <a:ext cx="313" cy="195"/>
            </a:xfrm>
            <a:custGeom>
              <a:avLst/>
              <a:gdLst/>
              <a:ahLst/>
              <a:cxnLst>
                <a:cxn ang="0">
                  <a:pos x="328" y="367"/>
                </a:cxn>
                <a:cxn ang="0">
                  <a:pos x="339" y="347"/>
                </a:cxn>
                <a:cxn ang="0">
                  <a:pos x="358" y="345"/>
                </a:cxn>
                <a:cxn ang="0">
                  <a:pos x="371" y="347"/>
                </a:cxn>
                <a:cxn ang="0">
                  <a:pos x="382" y="349"/>
                </a:cxn>
                <a:cxn ang="0">
                  <a:pos x="395" y="354"/>
                </a:cxn>
                <a:cxn ang="0">
                  <a:pos x="403" y="344"/>
                </a:cxn>
                <a:cxn ang="0">
                  <a:pos x="413" y="321"/>
                </a:cxn>
                <a:cxn ang="0">
                  <a:pos x="431" y="298"/>
                </a:cxn>
                <a:cxn ang="0">
                  <a:pos x="457" y="272"/>
                </a:cxn>
                <a:cxn ang="0">
                  <a:pos x="500" y="235"/>
                </a:cxn>
                <a:cxn ang="0">
                  <a:pos x="546" y="195"/>
                </a:cxn>
                <a:cxn ang="0">
                  <a:pos x="584" y="158"/>
                </a:cxn>
                <a:cxn ang="0">
                  <a:pos x="614" y="123"/>
                </a:cxn>
                <a:cxn ang="0">
                  <a:pos x="622" y="94"/>
                </a:cxn>
                <a:cxn ang="0">
                  <a:pos x="612" y="75"/>
                </a:cxn>
                <a:cxn ang="0">
                  <a:pos x="600" y="60"/>
                </a:cxn>
                <a:cxn ang="0">
                  <a:pos x="590" y="53"/>
                </a:cxn>
                <a:cxn ang="0">
                  <a:pos x="578" y="49"/>
                </a:cxn>
                <a:cxn ang="0">
                  <a:pos x="565" y="49"/>
                </a:cxn>
                <a:cxn ang="0">
                  <a:pos x="547" y="52"/>
                </a:cxn>
                <a:cxn ang="0">
                  <a:pos x="523" y="59"/>
                </a:cxn>
                <a:cxn ang="0">
                  <a:pos x="499" y="67"/>
                </a:cxn>
                <a:cxn ang="0">
                  <a:pos x="476" y="75"/>
                </a:cxn>
                <a:cxn ang="0">
                  <a:pos x="451" y="81"/>
                </a:cxn>
                <a:cxn ang="0">
                  <a:pos x="428" y="83"/>
                </a:cxn>
                <a:cxn ang="0">
                  <a:pos x="405" y="82"/>
                </a:cxn>
                <a:cxn ang="0">
                  <a:pos x="382" y="74"/>
                </a:cxn>
                <a:cxn ang="0">
                  <a:pos x="358" y="59"/>
                </a:cxn>
                <a:cxn ang="0">
                  <a:pos x="336" y="39"/>
                </a:cxn>
                <a:cxn ang="0">
                  <a:pos x="316" y="21"/>
                </a:cxn>
                <a:cxn ang="0">
                  <a:pos x="293" y="7"/>
                </a:cxn>
                <a:cxn ang="0">
                  <a:pos x="258" y="0"/>
                </a:cxn>
                <a:cxn ang="0">
                  <a:pos x="219" y="9"/>
                </a:cxn>
                <a:cxn ang="0">
                  <a:pos x="183" y="28"/>
                </a:cxn>
                <a:cxn ang="0">
                  <a:pos x="147" y="48"/>
                </a:cxn>
                <a:cxn ang="0">
                  <a:pos x="118" y="60"/>
                </a:cxn>
                <a:cxn ang="0">
                  <a:pos x="95" y="63"/>
                </a:cxn>
                <a:cxn ang="0">
                  <a:pos x="70" y="63"/>
                </a:cxn>
                <a:cxn ang="0">
                  <a:pos x="46" y="63"/>
                </a:cxn>
                <a:cxn ang="0">
                  <a:pos x="30" y="61"/>
                </a:cxn>
                <a:cxn ang="0">
                  <a:pos x="20" y="53"/>
                </a:cxn>
                <a:cxn ang="0">
                  <a:pos x="9" y="52"/>
                </a:cxn>
                <a:cxn ang="0">
                  <a:pos x="4" y="53"/>
                </a:cxn>
                <a:cxn ang="0">
                  <a:pos x="1" y="61"/>
                </a:cxn>
                <a:cxn ang="0">
                  <a:pos x="0" y="75"/>
                </a:cxn>
                <a:cxn ang="0">
                  <a:pos x="12" y="104"/>
                </a:cxn>
                <a:cxn ang="0">
                  <a:pos x="43" y="144"/>
                </a:cxn>
                <a:cxn ang="0">
                  <a:pos x="83" y="186"/>
                </a:cxn>
                <a:cxn ang="0">
                  <a:pos x="135" y="231"/>
                </a:cxn>
                <a:cxn ang="0">
                  <a:pos x="182" y="272"/>
                </a:cxn>
                <a:cxn ang="0">
                  <a:pos x="212" y="301"/>
                </a:cxn>
                <a:cxn ang="0">
                  <a:pos x="233" y="327"/>
                </a:cxn>
                <a:cxn ang="0">
                  <a:pos x="244" y="352"/>
                </a:cxn>
                <a:cxn ang="0">
                  <a:pos x="256" y="367"/>
                </a:cxn>
                <a:cxn ang="0">
                  <a:pos x="276" y="378"/>
                </a:cxn>
                <a:cxn ang="0">
                  <a:pos x="295" y="388"/>
                </a:cxn>
                <a:cxn ang="0">
                  <a:pos x="313" y="385"/>
                </a:cxn>
              </a:cxnLst>
              <a:rect l="0" t="0" r="r" b="b"/>
              <a:pathLst>
                <a:path w="627" h="389">
                  <a:moveTo>
                    <a:pt x="323" y="374"/>
                  </a:moveTo>
                  <a:lnTo>
                    <a:pt x="328" y="367"/>
                  </a:lnTo>
                  <a:lnTo>
                    <a:pt x="332" y="356"/>
                  </a:lnTo>
                  <a:lnTo>
                    <a:pt x="339" y="347"/>
                  </a:lnTo>
                  <a:lnTo>
                    <a:pt x="351" y="345"/>
                  </a:lnTo>
                  <a:lnTo>
                    <a:pt x="358" y="345"/>
                  </a:lnTo>
                  <a:lnTo>
                    <a:pt x="364" y="345"/>
                  </a:lnTo>
                  <a:lnTo>
                    <a:pt x="371" y="347"/>
                  </a:lnTo>
                  <a:lnTo>
                    <a:pt x="377" y="348"/>
                  </a:lnTo>
                  <a:lnTo>
                    <a:pt x="382" y="349"/>
                  </a:lnTo>
                  <a:lnTo>
                    <a:pt x="388" y="351"/>
                  </a:lnTo>
                  <a:lnTo>
                    <a:pt x="395" y="354"/>
                  </a:lnTo>
                  <a:lnTo>
                    <a:pt x="401" y="356"/>
                  </a:lnTo>
                  <a:lnTo>
                    <a:pt x="403" y="344"/>
                  </a:lnTo>
                  <a:lnTo>
                    <a:pt x="408" y="333"/>
                  </a:lnTo>
                  <a:lnTo>
                    <a:pt x="413" y="321"/>
                  </a:lnTo>
                  <a:lnTo>
                    <a:pt x="422" y="310"/>
                  </a:lnTo>
                  <a:lnTo>
                    <a:pt x="431" y="298"/>
                  </a:lnTo>
                  <a:lnTo>
                    <a:pt x="443" y="286"/>
                  </a:lnTo>
                  <a:lnTo>
                    <a:pt x="457" y="272"/>
                  </a:lnTo>
                  <a:lnTo>
                    <a:pt x="475" y="257"/>
                  </a:lnTo>
                  <a:lnTo>
                    <a:pt x="500" y="235"/>
                  </a:lnTo>
                  <a:lnTo>
                    <a:pt x="524" y="214"/>
                  </a:lnTo>
                  <a:lnTo>
                    <a:pt x="546" y="195"/>
                  </a:lnTo>
                  <a:lnTo>
                    <a:pt x="567" y="176"/>
                  </a:lnTo>
                  <a:lnTo>
                    <a:pt x="584" y="158"/>
                  </a:lnTo>
                  <a:lnTo>
                    <a:pt x="600" y="140"/>
                  </a:lnTo>
                  <a:lnTo>
                    <a:pt x="614" y="123"/>
                  </a:lnTo>
                  <a:lnTo>
                    <a:pt x="627" y="105"/>
                  </a:lnTo>
                  <a:lnTo>
                    <a:pt x="622" y="94"/>
                  </a:lnTo>
                  <a:lnTo>
                    <a:pt x="617" y="84"/>
                  </a:lnTo>
                  <a:lnTo>
                    <a:pt x="612" y="75"/>
                  </a:lnTo>
                  <a:lnTo>
                    <a:pt x="605" y="66"/>
                  </a:lnTo>
                  <a:lnTo>
                    <a:pt x="600" y="60"/>
                  </a:lnTo>
                  <a:lnTo>
                    <a:pt x="595" y="56"/>
                  </a:lnTo>
                  <a:lnTo>
                    <a:pt x="590" y="53"/>
                  </a:lnTo>
                  <a:lnTo>
                    <a:pt x="584" y="51"/>
                  </a:lnTo>
                  <a:lnTo>
                    <a:pt x="578" y="49"/>
                  </a:lnTo>
                  <a:lnTo>
                    <a:pt x="571" y="49"/>
                  </a:lnTo>
                  <a:lnTo>
                    <a:pt x="565" y="49"/>
                  </a:lnTo>
                  <a:lnTo>
                    <a:pt x="559" y="49"/>
                  </a:lnTo>
                  <a:lnTo>
                    <a:pt x="547" y="52"/>
                  </a:lnTo>
                  <a:lnTo>
                    <a:pt x="534" y="55"/>
                  </a:lnTo>
                  <a:lnTo>
                    <a:pt x="523" y="59"/>
                  </a:lnTo>
                  <a:lnTo>
                    <a:pt x="510" y="63"/>
                  </a:lnTo>
                  <a:lnTo>
                    <a:pt x="499" y="67"/>
                  </a:lnTo>
                  <a:lnTo>
                    <a:pt x="487" y="71"/>
                  </a:lnTo>
                  <a:lnTo>
                    <a:pt x="476" y="75"/>
                  </a:lnTo>
                  <a:lnTo>
                    <a:pt x="463" y="78"/>
                  </a:lnTo>
                  <a:lnTo>
                    <a:pt x="451" y="81"/>
                  </a:lnTo>
                  <a:lnTo>
                    <a:pt x="440" y="83"/>
                  </a:lnTo>
                  <a:lnTo>
                    <a:pt x="428" y="83"/>
                  </a:lnTo>
                  <a:lnTo>
                    <a:pt x="417" y="83"/>
                  </a:lnTo>
                  <a:lnTo>
                    <a:pt x="405" y="82"/>
                  </a:lnTo>
                  <a:lnTo>
                    <a:pt x="394" y="78"/>
                  </a:lnTo>
                  <a:lnTo>
                    <a:pt x="382" y="74"/>
                  </a:lnTo>
                  <a:lnTo>
                    <a:pt x="371" y="67"/>
                  </a:lnTo>
                  <a:lnTo>
                    <a:pt x="358" y="59"/>
                  </a:lnTo>
                  <a:lnTo>
                    <a:pt x="347" y="49"/>
                  </a:lnTo>
                  <a:lnTo>
                    <a:pt x="336" y="39"/>
                  </a:lnTo>
                  <a:lnTo>
                    <a:pt x="326" y="30"/>
                  </a:lnTo>
                  <a:lnTo>
                    <a:pt x="316" y="21"/>
                  </a:lnTo>
                  <a:lnTo>
                    <a:pt x="304" y="14"/>
                  </a:lnTo>
                  <a:lnTo>
                    <a:pt x="293" y="7"/>
                  </a:lnTo>
                  <a:lnTo>
                    <a:pt x="279" y="2"/>
                  </a:lnTo>
                  <a:lnTo>
                    <a:pt x="258" y="0"/>
                  </a:lnTo>
                  <a:lnTo>
                    <a:pt x="237" y="2"/>
                  </a:lnTo>
                  <a:lnTo>
                    <a:pt x="219" y="9"/>
                  </a:lnTo>
                  <a:lnTo>
                    <a:pt x="200" y="17"/>
                  </a:lnTo>
                  <a:lnTo>
                    <a:pt x="183" y="28"/>
                  </a:lnTo>
                  <a:lnTo>
                    <a:pt x="166" y="38"/>
                  </a:lnTo>
                  <a:lnTo>
                    <a:pt x="147" y="48"/>
                  </a:lnTo>
                  <a:lnTo>
                    <a:pt x="129" y="56"/>
                  </a:lnTo>
                  <a:lnTo>
                    <a:pt x="118" y="60"/>
                  </a:lnTo>
                  <a:lnTo>
                    <a:pt x="106" y="62"/>
                  </a:lnTo>
                  <a:lnTo>
                    <a:pt x="95" y="63"/>
                  </a:lnTo>
                  <a:lnTo>
                    <a:pt x="83" y="63"/>
                  </a:lnTo>
                  <a:lnTo>
                    <a:pt x="70" y="63"/>
                  </a:lnTo>
                  <a:lnTo>
                    <a:pt x="59" y="63"/>
                  </a:lnTo>
                  <a:lnTo>
                    <a:pt x="46" y="63"/>
                  </a:lnTo>
                  <a:lnTo>
                    <a:pt x="35" y="63"/>
                  </a:lnTo>
                  <a:lnTo>
                    <a:pt x="30" y="61"/>
                  </a:lnTo>
                  <a:lnTo>
                    <a:pt x="24" y="56"/>
                  </a:lnTo>
                  <a:lnTo>
                    <a:pt x="20" y="53"/>
                  </a:lnTo>
                  <a:lnTo>
                    <a:pt x="13" y="52"/>
                  </a:lnTo>
                  <a:lnTo>
                    <a:pt x="9" y="52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2" y="54"/>
                  </a:lnTo>
                  <a:lnTo>
                    <a:pt x="1" y="61"/>
                  </a:lnTo>
                  <a:lnTo>
                    <a:pt x="1" y="68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12" y="104"/>
                  </a:lnTo>
                  <a:lnTo>
                    <a:pt x="25" y="124"/>
                  </a:lnTo>
                  <a:lnTo>
                    <a:pt x="43" y="144"/>
                  </a:lnTo>
                  <a:lnTo>
                    <a:pt x="62" y="165"/>
                  </a:lnTo>
                  <a:lnTo>
                    <a:pt x="83" y="186"/>
                  </a:lnTo>
                  <a:lnTo>
                    <a:pt x="108" y="208"/>
                  </a:lnTo>
                  <a:lnTo>
                    <a:pt x="135" y="231"/>
                  </a:lnTo>
                  <a:lnTo>
                    <a:pt x="165" y="257"/>
                  </a:lnTo>
                  <a:lnTo>
                    <a:pt x="182" y="272"/>
                  </a:lnTo>
                  <a:lnTo>
                    <a:pt x="198" y="287"/>
                  </a:lnTo>
                  <a:lnTo>
                    <a:pt x="212" y="301"/>
                  </a:lnTo>
                  <a:lnTo>
                    <a:pt x="223" y="313"/>
                  </a:lnTo>
                  <a:lnTo>
                    <a:pt x="233" y="327"/>
                  </a:lnTo>
                  <a:lnTo>
                    <a:pt x="240" y="340"/>
                  </a:lnTo>
                  <a:lnTo>
                    <a:pt x="244" y="352"/>
                  </a:lnTo>
                  <a:lnTo>
                    <a:pt x="245" y="366"/>
                  </a:lnTo>
                  <a:lnTo>
                    <a:pt x="256" y="367"/>
                  </a:lnTo>
                  <a:lnTo>
                    <a:pt x="266" y="372"/>
                  </a:lnTo>
                  <a:lnTo>
                    <a:pt x="276" y="378"/>
                  </a:lnTo>
                  <a:lnTo>
                    <a:pt x="286" y="383"/>
                  </a:lnTo>
                  <a:lnTo>
                    <a:pt x="295" y="388"/>
                  </a:lnTo>
                  <a:lnTo>
                    <a:pt x="303" y="389"/>
                  </a:lnTo>
                  <a:lnTo>
                    <a:pt x="313" y="385"/>
                  </a:lnTo>
                  <a:lnTo>
                    <a:pt x="323" y="374"/>
                  </a:lnTo>
                  <a:close/>
                </a:path>
              </a:pathLst>
            </a:custGeom>
            <a:solidFill>
              <a:srgbClr val="E0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auto">
            <a:xfrm>
              <a:off x="4383" y="3604"/>
              <a:ext cx="593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4"/>
                </a:cxn>
                <a:cxn ang="0">
                  <a:pos x="29" y="124"/>
                </a:cxn>
                <a:cxn ang="0">
                  <a:pos x="29" y="28"/>
                </a:cxn>
                <a:cxn ang="0">
                  <a:pos x="1158" y="28"/>
                </a:cxn>
                <a:cxn ang="0">
                  <a:pos x="1158" y="124"/>
                </a:cxn>
                <a:cxn ang="0">
                  <a:pos x="1186" y="124"/>
                </a:cxn>
                <a:cxn ang="0">
                  <a:pos x="1186" y="0"/>
                </a:cxn>
                <a:cxn ang="0">
                  <a:pos x="0" y="0"/>
                </a:cxn>
              </a:cxnLst>
              <a:rect l="0" t="0" r="r" b="b"/>
              <a:pathLst>
                <a:path w="1186" h="124">
                  <a:moveTo>
                    <a:pt x="0" y="0"/>
                  </a:moveTo>
                  <a:lnTo>
                    <a:pt x="0" y="124"/>
                  </a:lnTo>
                  <a:lnTo>
                    <a:pt x="29" y="124"/>
                  </a:lnTo>
                  <a:lnTo>
                    <a:pt x="29" y="28"/>
                  </a:lnTo>
                  <a:lnTo>
                    <a:pt x="1158" y="28"/>
                  </a:lnTo>
                  <a:lnTo>
                    <a:pt x="1158" y="124"/>
                  </a:lnTo>
                  <a:lnTo>
                    <a:pt x="1186" y="124"/>
                  </a:lnTo>
                  <a:lnTo>
                    <a:pt x="1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4568" y="3160"/>
              <a:ext cx="14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20"/>
                </a:cxn>
                <a:cxn ang="0">
                  <a:pos x="5" y="25"/>
                </a:cxn>
                <a:cxn ang="0">
                  <a:pos x="9" y="28"/>
                </a:cxn>
                <a:cxn ang="0">
                  <a:pos x="15" y="29"/>
                </a:cxn>
                <a:cxn ang="0">
                  <a:pos x="21" y="28"/>
                </a:cxn>
                <a:cxn ang="0">
                  <a:pos x="25" y="25"/>
                </a:cxn>
                <a:cxn ang="0">
                  <a:pos x="28" y="20"/>
                </a:cxn>
                <a:cxn ang="0">
                  <a:pos x="29" y="14"/>
                </a:cxn>
                <a:cxn ang="0">
                  <a:pos x="28" y="8"/>
                </a:cxn>
                <a:cxn ang="0">
                  <a:pos x="25" y="4"/>
                </a:cxn>
                <a:cxn ang="0">
                  <a:pos x="21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5" y="4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1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21" y="28"/>
                  </a:lnTo>
                  <a:lnTo>
                    <a:pt x="25" y="25"/>
                  </a:lnTo>
                  <a:lnTo>
                    <a:pt x="28" y="20"/>
                  </a:lnTo>
                  <a:lnTo>
                    <a:pt x="29" y="14"/>
                  </a:lnTo>
                  <a:lnTo>
                    <a:pt x="28" y="8"/>
                  </a:lnTo>
                  <a:lnTo>
                    <a:pt x="25" y="4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4621" y="3138"/>
              <a:ext cx="14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20"/>
                </a:cxn>
                <a:cxn ang="0">
                  <a:pos x="5" y="25"/>
                </a:cxn>
                <a:cxn ang="0">
                  <a:pos x="9" y="27"/>
                </a:cxn>
                <a:cxn ang="0">
                  <a:pos x="15" y="28"/>
                </a:cxn>
                <a:cxn ang="0">
                  <a:pos x="21" y="27"/>
                </a:cxn>
                <a:cxn ang="0">
                  <a:pos x="25" y="25"/>
                </a:cxn>
                <a:cxn ang="0">
                  <a:pos x="28" y="20"/>
                </a:cxn>
                <a:cxn ang="0">
                  <a:pos x="29" y="15"/>
                </a:cxn>
                <a:cxn ang="0">
                  <a:pos x="28" y="9"/>
                </a:cxn>
                <a:cxn ang="0">
                  <a:pos x="25" y="4"/>
                </a:cxn>
                <a:cxn ang="0">
                  <a:pos x="21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5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9" h="28">
                  <a:moveTo>
                    <a:pt x="0" y="15"/>
                  </a:moveTo>
                  <a:lnTo>
                    <a:pt x="1" y="20"/>
                  </a:lnTo>
                  <a:lnTo>
                    <a:pt x="5" y="25"/>
                  </a:lnTo>
                  <a:lnTo>
                    <a:pt x="9" y="27"/>
                  </a:lnTo>
                  <a:lnTo>
                    <a:pt x="15" y="28"/>
                  </a:lnTo>
                  <a:lnTo>
                    <a:pt x="21" y="27"/>
                  </a:lnTo>
                  <a:lnTo>
                    <a:pt x="25" y="25"/>
                  </a:lnTo>
                  <a:lnTo>
                    <a:pt x="28" y="20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4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4609" y="3184"/>
              <a:ext cx="14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19"/>
                </a:cxn>
                <a:cxn ang="0">
                  <a:pos x="4" y="24"/>
                </a:cxn>
                <a:cxn ang="0">
                  <a:pos x="9" y="27"/>
                </a:cxn>
                <a:cxn ang="0">
                  <a:pos x="15" y="29"/>
                </a:cxn>
                <a:cxn ang="0">
                  <a:pos x="21" y="27"/>
                </a:cxn>
                <a:cxn ang="0">
                  <a:pos x="25" y="24"/>
                </a:cxn>
                <a:cxn ang="0">
                  <a:pos x="27" y="19"/>
                </a:cxn>
                <a:cxn ang="0">
                  <a:pos x="29" y="14"/>
                </a:cxn>
                <a:cxn ang="0">
                  <a:pos x="27" y="8"/>
                </a:cxn>
                <a:cxn ang="0">
                  <a:pos x="25" y="3"/>
                </a:cxn>
                <a:cxn ang="0">
                  <a:pos x="21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1" y="19"/>
                  </a:lnTo>
                  <a:lnTo>
                    <a:pt x="4" y="24"/>
                  </a:lnTo>
                  <a:lnTo>
                    <a:pt x="9" y="27"/>
                  </a:lnTo>
                  <a:lnTo>
                    <a:pt x="15" y="29"/>
                  </a:lnTo>
                  <a:lnTo>
                    <a:pt x="21" y="27"/>
                  </a:lnTo>
                  <a:lnTo>
                    <a:pt x="25" y="24"/>
                  </a:lnTo>
                  <a:lnTo>
                    <a:pt x="27" y="19"/>
                  </a:lnTo>
                  <a:lnTo>
                    <a:pt x="29" y="14"/>
                  </a:lnTo>
                  <a:lnTo>
                    <a:pt x="27" y="8"/>
                  </a:lnTo>
                  <a:lnTo>
                    <a:pt x="25" y="3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4672" y="3153"/>
              <a:ext cx="14" cy="1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21"/>
                </a:cxn>
                <a:cxn ang="0">
                  <a:pos x="5" y="26"/>
                </a:cxn>
                <a:cxn ang="0">
                  <a:pos x="10" y="28"/>
                </a:cxn>
                <a:cxn ang="0">
                  <a:pos x="15" y="29"/>
                </a:cxn>
                <a:cxn ang="0">
                  <a:pos x="21" y="28"/>
                </a:cxn>
                <a:cxn ang="0">
                  <a:pos x="26" y="26"/>
                </a:cxn>
                <a:cxn ang="0">
                  <a:pos x="28" y="21"/>
                </a:cxn>
                <a:cxn ang="0">
                  <a:pos x="29" y="15"/>
                </a:cxn>
                <a:cxn ang="0">
                  <a:pos x="28" y="10"/>
                </a:cxn>
                <a:cxn ang="0">
                  <a:pos x="26" y="5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1" y="21"/>
                  </a:lnTo>
                  <a:lnTo>
                    <a:pt x="5" y="26"/>
                  </a:lnTo>
                  <a:lnTo>
                    <a:pt x="10" y="28"/>
                  </a:lnTo>
                  <a:lnTo>
                    <a:pt x="15" y="29"/>
                  </a:lnTo>
                  <a:lnTo>
                    <a:pt x="21" y="28"/>
                  </a:lnTo>
                  <a:lnTo>
                    <a:pt x="26" y="26"/>
                  </a:lnTo>
                  <a:lnTo>
                    <a:pt x="28" y="21"/>
                  </a:lnTo>
                  <a:lnTo>
                    <a:pt x="29" y="15"/>
                  </a:lnTo>
                  <a:lnTo>
                    <a:pt x="28" y="10"/>
                  </a:lnTo>
                  <a:lnTo>
                    <a:pt x="26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4657" y="3191"/>
              <a:ext cx="15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20"/>
                </a:cxn>
                <a:cxn ang="0">
                  <a:pos x="4" y="25"/>
                </a:cxn>
                <a:cxn ang="0">
                  <a:pos x="9" y="27"/>
                </a:cxn>
                <a:cxn ang="0">
                  <a:pos x="15" y="28"/>
                </a:cxn>
                <a:cxn ang="0">
                  <a:pos x="20" y="27"/>
                </a:cxn>
                <a:cxn ang="0">
                  <a:pos x="25" y="25"/>
                </a:cxn>
                <a:cxn ang="0">
                  <a:pos x="27" y="20"/>
                </a:cxn>
                <a:cxn ang="0">
                  <a:pos x="28" y="15"/>
                </a:cxn>
                <a:cxn ang="0">
                  <a:pos x="27" y="9"/>
                </a:cxn>
                <a:cxn ang="0">
                  <a:pos x="25" y="4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8" h="28">
                  <a:moveTo>
                    <a:pt x="0" y="15"/>
                  </a:moveTo>
                  <a:lnTo>
                    <a:pt x="1" y="20"/>
                  </a:lnTo>
                  <a:lnTo>
                    <a:pt x="4" y="25"/>
                  </a:lnTo>
                  <a:lnTo>
                    <a:pt x="9" y="27"/>
                  </a:lnTo>
                  <a:lnTo>
                    <a:pt x="15" y="28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0"/>
                  </a:lnTo>
                  <a:lnTo>
                    <a:pt x="28" y="15"/>
                  </a:lnTo>
                  <a:lnTo>
                    <a:pt x="27" y="9"/>
                  </a:lnTo>
                  <a:lnTo>
                    <a:pt x="25" y="4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4650" y="3228"/>
              <a:ext cx="15" cy="1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5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8" y="21"/>
                </a:cxn>
                <a:cxn ang="0">
                  <a:pos x="30" y="15"/>
                </a:cxn>
                <a:cxn ang="0">
                  <a:pos x="28" y="9"/>
                </a:cxn>
                <a:cxn ang="0">
                  <a:pos x="25" y="5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0" h="29">
                  <a:moveTo>
                    <a:pt x="0" y="15"/>
                  </a:move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8" y="21"/>
                  </a:lnTo>
                  <a:lnTo>
                    <a:pt x="30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4691" y="3237"/>
              <a:ext cx="15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9"/>
                </a:cxn>
                <a:cxn ang="0">
                  <a:pos x="4" y="24"/>
                </a:cxn>
                <a:cxn ang="0">
                  <a:pos x="9" y="27"/>
                </a:cxn>
                <a:cxn ang="0">
                  <a:pos x="14" y="29"/>
                </a:cxn>
                <a:cxn ang="0">
                  <a:pos x="20" y="27"/>
                </a:cxn>
                <a:cxn ang="0">
                  <a:pos x="25" y="24"/>
                </a:cxn>
                <a:cxn ang="0">
                  <a:pos x="28" y="19"/>
                </a:cxn>
                <a:cxn ang="0">
                  <a:pos x="29" y="14"/>
                </a:cxn>
                <a:cxn ang="0">
                  <a:pos x="28" y="8"/>
                </a:cxn>
                <a:cxn ang="0">
                  <a:pos x="25" y="3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2" y="19"/>
                  </a:lnTo>
                  <a:lnTo>
                    <a:pt x="4" y="24"/>
                  </a:lnTo>
                  <a:lnTo>
                    <a:pt x="9" y="27"/>
                  </a:lnTo>
                  <a:lnTo>
                    <a:pt x="14" y="29"/>
                  </a:lnTo>
                  <a:lnTo>
                    <a:pt x="20" y="27"/>
                  </a:lnTo>
                  <a:lnTo>
                    <a:pt x="25" y="24"/>
                  </a:lnTo>
                  <a:lnTo>
                    <a:pt x="28" y="19"/>
                  </a:lnTo>
                  <a:lnTo>
                    <a:pt x="29" y="14"/>
                  </a:lnTo>
                  <a:lnTo>
                    <a:pt x="28" y="8"/>
                  </a:lnTo>
                  <a:lnTo>
                    <a:pt x="25" y="3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4700" y="3187"/>
              <a:ext cx="15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20"/>
                </a:cxn>
                <a:cxn ang="0">
                  <a:pos x="5" y="25"/>
                </a:cxn>
                <a:cxn ang="0">
                  <a:pos x="9" y="28"/>
                </a:cxn>
                <a:cxn ang="0">
                  <a:pos x="15" y="29"/>
                </a:cxn>
                <a:cxn ang="0">
                  <a:pos x="21" y="28"/>
                </a:cxn>
                <a:cxn ang="0">
                  <a:pos x="25" y="25"/>
                </a:cxn>
                <a:cxn ang="0">
                  <a:pos x="29" y="20"/>
                </a:cxn>
                <a:cxn ang="0">
                  <a:pos x="30" y="14"/>
                </a:cxn>
                <a:cxn ang="0">
                  <a:pos x="29" y="8"/>
                </a:cxn>
                <a:cxn ang="0">
                  <a:pos x="25" y="4"/>
                </a:cxn>
                <a:cxn ang="0">
                  <a:pos x="21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5" y="4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30" h="29">
                  <a:moveTo>
                    <a:pt x="0" y="14"/>
                  </a:moveTo>
                  <a:lnTo>
                    <a:pt x="1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21" y="28"/>
                  </a:lnTo>
                  <a:lnTo>
                    <a:pt x="25" y="25"/>
                  </a:lnTo>
                  <a:lnTo>
                    <a:pt x="29" y="20"/>
                  </a:lnTo>
                  <a:lnTo>
                    <a:pt x="30" y="14"/>
                  </a:lnTo>
                  <a:lnTo>
                    <a:pt x="29" y="8"/>
                  </a:lnTo>
                  <a:lnTo>
                    <a:pt x="25" y="4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4734" y="3199"/>
              <a:ext cx="15" cy="1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" y="19"/>
                </a:cxn>
                <a:cxn ang="0">
                  <a:pos x="4" y="24"/>
                </a:cxn>
                <a:cxn ang="0">
                  <a:pos x="9" y="27"/>
                </a:cxn>
                <a:cxn ang="0">
                  <a:pos x="15" y="28"/>
                </a:cxn>
                <a:cxn ang="0">
                  <a:pos x="21" y="27"/>
                </a:cxn>
                <a:cxn ang="0">
                  <a:pos x="25" y="24"/>
                </a:cxn>
                <a:cxn ang="0">
                  <a:pos x="27" y="19"/>
                </a:cxn>
                <a:cxn ang="0">
                  <a:pos x="29" y="13"/>
                </a:cxn>
                <a:cxn ang="0">
                  <a:pos x="27" y="8"/>
                </a:cxn>
                <a:cxn ang="0">
                  <a:pos x="25" y="3"/>
                </a:cxn>
                <a:cxn ang="0">
                  <a:pos x="21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9" h="28">
                  <a:moveTo>
                    <a:pt x="0" y="13"/>
                  </a:moveTo>
                  <a:lnTo>
                    <a:pt x="1" y="19"/>
                  </a:lnTo>
                  <a:lnTo>
                    <a:pt x="4" y="24"/>
                  </a:lnTo>
                  <a:lnTo>
                    <a:pt x="9" y="27"/>
                  </a:lnTo>
                  <a:lnTo>
                    <a:pt x="15" y="28"/>
                  </a:lnTo>
                  <a:lnTo>
                    <a:pt x="21" y="27"/>
                  </a:lnTo>
                  <a:lnTo>
                    <a:pt x="25" y="24"/>
                  </a:lnTo>
                  <a:lnTo>
                    <a:pt x="27" y="19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5" y="3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auto">
            <a:xfrm>
              <a:off x="4754" y="3165"/>
              <a:ext cx="14" cy="1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20"/>
                </a:cxn>
                <a:cxn ang="0">
                  <a:pos x="3" y="25"/>
                </a:cxn>
                <a:cxn ang="0">
                  <a:pos x="8" y="27"/>
                </a:cxn>
                <a:cxn ang="0">
                  <a:pos x="14" y="28"/>
                </a:cxn>
                <a:cxn ang="0">
                  <a:pos x="20" y="27"/>
                </a:cxn>
                <a:cxn ang="0">
                  <a:pos x="24" y="25"/>
                </a:cxn>
                <a:cxn ang="0">
                  <a:pos x="28" y="20"/>
                </a:cxn>
                <a:cxn ang="0">
                  <a:pos x="29" y="15"/>
                </a:cxn>
                <a:cxn ang="0">
                  <a:pos x="28" y="9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8" y="1"/>
                </a:cxn>
                <a:cxn ang="0">
                  <a:pos x="3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9" h="28">
                  <a:moveTo>
                    <a:pt x="0" y="15"/>
                  </a:moveTo>
                  <a:lnTo>
                    <a:pt x="1" y="20"/>
                  </a:lnTo>
                  <a:lnTo>
                    <a:pt x="3" y="25"/>
                  </a:lnTo>
                  <a:lnTo>
                    <a:pt x="8" y="27"/>
                  </a:lnTo>
                  <a:lnTo>
                    <a:pt x="14" y="28"/>
                  </a:lnTo>
                  <a:lnTo>
                    <a:pt x="20" y="27"/>
                  </a:lnTo>
                  <a:lnTo>
                    <a:pt x="24" y="25"/>
                  </a:lnTo>
                  <a:lnTo>
                    <a:pt x="28" y="20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4797" y="3153"/>
              <a:ext cx="15" cy="1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21"/>
                </a:cxn>
                <a:cxn ang="0">
                  <a:pos x="5" y="26"/>
                </a:cxn>
                <a:cxn ang="0">
                  <a:pos x="10" y="28"/>
                </a:cxn>
                <a:cxn ang="0">
                  <a:pos x="15" y="29"/>
                </a:cxn>
                <a:cxn ang="0">
                  <a:pos x="21" y="28"/>
                </a:cxn>
                <a:cxn ang="0">
                  <a:pos x="26" y="26"/>
                </a:cxn>
                <a:cxn ang="0">
                  <a:pos x="28" y="21"/>
                </a:cxn>
                <a:cxn ang="0">
                  <a:pos x="29" y="15"/>
                </a:cxn>
                <a:cxn ang="0">
                  <a:pos x="28" y="10"/>
                </a:cxn>
                <a:cxn ang="0">
                  <a:pos x="26" y="5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2" y="21"/>
                  </a:lnTo>
                  <a:lnTo>
                    <a:pt x="5" y="26"/>
                  </a:lnTo>
                  <a:lnTo>
                    <a:pt x="10" y="28"/>
                  </a:lnTo>
                  <a:lnTo>
                    <a:pt x="15" y="29"/>
                  </a:lnTo>
                  <a:lnTo>
                    <a:pt x="21" y="28"/>
                  </a:lnTo>
                  <a:lnTo>
                    <a:pt x="26" y="26"/>
                  </a:lnTo>
                  <a:lnTo>
                    <a:pt x="28" y="21"/>
                  </a:lnTo>
                  <a:lnTo>
                    <a:pt x="29" y="15"/>
                  </a:lnTo>
                  <a:lnTo>
                    <a:pt x="28" y="10"/>
                  </a:lnTo>
                  <a:lnTo>
                    <a:pt x="26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4667" y="3362"/>
              <a:ext cx="14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20"/>
                </a:cxn>
                <a:cxn ang="0">
                  <a:pos x="4" y="25"/>
                </a:cxn>
                <a:cxn ang="0">
                  <a:pos x="8" y="28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8" y="20"/>
                </a:cxn>
                <a:cxn ang="0">
                  <a:pos x="29" y="15"/>
                </a:cxn>
                <a:cxn ang="0">
                  <a:pos x="28" y="9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8" y="1"/>
                </a:cxn>
                <a:cxn ang="0">
                  <a:pos x="4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9" h="30">
                  <a:moveTo>
                    <a:pt x="0" y="15"/>
                  </a:moveTo>
                  <a:lnTo>
                    <a:pt x="1" y="20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8" y="20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4675" y="3318"/>
              <a:ext cx="15" cy="1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8" y="28"/>
                </a:cxn>
                <a:cxn ang="0">
                  <a:pos x="14" y="29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8" y="21"/>
                </a:cxn>
                <a:cxn ang="0">
                  <a:pos x="29" y="15"/>
                </a:cxn>
                <a:cxn ang="0">
                  <a:pos x="28" y="9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8" y="1"/>
                </a:cxn>
                <a:cxn ang="0">
                  <a:pos x="4" y="5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1" y="21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4" y="29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8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4689" y="3399"/>
              <a:ext cx="14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21"/>
                </a:cxn>
                <a:cxn ang="0">
                  <a:pos x="3" y="26"/>
                </a:cxn>
                <a:cxn ang="0">
                  <a:pos x="8" y="28"/>
                </a:cxn>
                <a:cxn ang="0">
                  <a:pos x="14" y="29"/>
                </a:cxn>
                <a:cxn ang="0">
                  <a:pos x="19" y="28"/>
                </a:cxn>
                <a:cxn ang="0">
                  <a:pos x="25" y="26"/>
                </a:cxn>
                <a:cxn ang="0">
                  <a:pos x="28" y="21"/>
                </a:cxn>
                <a:cxn ang="0">
                  <a:pos x="29" y="15"/>
                </a:cxn>
                <a:cxn ang="0">
                  <a:pos x="28" y="10"/>
                </a:cxn>
                <a:cxn ang="0">
                  <a:pos x="25" y="5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1" y="21"/>
                  </a:lnTo>
                  <a:lnTo>
                    <a:pt x="3" y="26"/>
                  </a:lnTo>
                  <a:lnTo>
                    <a:pt x="8" y="28"/>
                  </a:lnTo>
                  <a:lnTo>
                    <a:pt x="14" y="29"/>
                  </a:lnTo>
                  <a:lnTo>
                    <a:pt x="19" y="28"/>
                  </a:lnTo>
                  <a:lnTo>
                    <a:pt x="25" y="26"/>
                  </a:lnTo>
                  <a:lnTo>
                    <a:pt x="28" y="21"/>
                  </a:lnTo>
                  <a:lnTo>
                    <a:pt x="29" y="15"/>
                  </a:lnTo>
                  <a:lnTo>
                    <a:pt x="28" y="10"/>
                  </a:lnTo>
                  <a:lnTo>
                    <a:pt x="25" y="5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4658" y="3413"/>
              <a:ext cx="15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20"/>
                </a:cxn>
                <a:cxn ang="0">
                  <a:pos x="4" y="24"/>
                </a:cxn>
                <a:cxn ang="0">
                  <a:pos x="9" y="28"/>
                </a:cxn>
                <a:cxn ang="0">
                  <a:pos x="15" y="29"/>
                </a:cxn>
                <a:cxn ang="0">
                  <a:pos x="21" y="28"/>
                </a:cxn>
                <a:cxn ang="0">
                  <a:pos x="25" y="24"/>
                </a:cxn>
                <a:cxn ang="0">
                  <a:pos x="27" y="20"/>
                </a:cxn>
                <a:cxn ang="0">
                  <a:pos x="29" y="14"/>
                </a:cxn>
                <a:cxn ang="0">
                  <a:pos x="27" y="8"/>
                </a:cxn>
                <a:cxn ang="0">
                  <a:pos x="25" y="4"/>
                </a:cxn>
                <a:cxn ang="0">
                  <a:pos x="21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1" y="20"/>
                  </a:lnTo>
                  <a:lnTo>
                    <a:pt x="4" y="24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21" y="28"/>
                  </a:lnTo>
                  <a:lnTo>
                    <a:pt x="25" y="24"/>
                  </a:lnTo>
                  <a:lnTo>
                    <a:pt x="27" y="20"/>
                  </a:lnTo>
                  <a:lnTo>
                    <a:pt x="29" y="14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4689" y="3450"/>
              <a:ext cx="14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19"/>
                </a:cxn>
                <a:cxn ang="0">
                  <a:pos x="3" y="24"/>
                </a:cxn>
                <a:cxn ang="0">
                  <a:pos x="8" y="27"/>
                </a:cxn>
                <a:cxn ang="0">
                  <a:pos x="14" y="29"/>
                </a:cxn>
                <a:cxn ang="0">
                  <a:pos x="19" y="27"/>
                </a:cxn>
                <a:cxn ang="0">
                  <a:pos x="25" y="24"/>
                </a:cxn>
                <a:cxn ang="0">
                  <a:pos x="28" y="19"/>
                </a:cxn>
                <a:cxn ang="0">
                  <a:pos x="29" y="14"/>
                </a:cxn>
                <a:cxn ang="0">
                  <a:pos x="28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1" y="19"/>
                  </a:lnTo>
                  <a:lnTo>
                    <a:pt x="3" y="24"/>
                  </a:lnTo>
                  <a:lnTo>
                    <a:pt x="8" y="27"/>
                  </a:lnTo>
                  <a:lnTo>
                    <a:pt x="14" y="29"/>
                  </a:lnTo>
                  <a:lnTo>
                    <a:pt x="19" y="27"/>
                  </a:lnTo>
                  <a:lnTo>
                    <a:pt x="25" y="24"/>
                  </a:lnTo>
                  <a:lnTo>
                    <a:pt x="28" y="19"/>
                  </a:lnTo>
                  <a:lnTo>
                    <a:pt x="29" y="14"/>
                  </a:lnTo>
                  <a:lnTo>
                    <a:pt x="28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4657" y="3465"/>
              <a:ext cx="14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21"/>
                </a:cxn>
                <a:cxn ang="0">
                  <a:pos x="4" y="25"/>
                </a:cxn>
                <a:cxn ang="0">
                  <a:pos x="8" y="28"/>
                </a:cxn>
                <a:cxn ang="0">
                  <a:pos x="14" y="29"/>
                </a:cxn>
                <a:cxn ang="0">
                  <a:pos x="20" y="28"/>
                </a:cxn>
                <a:cxn ang="0">
                  <a:pos x="25" y="25"/>
                </a:cxn>
                <a:cxn ang="0">
                  <a:pos x="28" y="21"/>
                </a:cxn>
                <a:cxn ang="0">
                  <a:pos x="29" y="15"/>
                </a:cxn>
                <a:cxn ang="0">
                  <a:pos x="28" y="9"/>
                </a:cxn>
                <a:cxn ang="0">
                  <a:pos x="25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8" y="1"/>
                </a:cxn>
                <a:cxn ang="0">
                  <a:pos x="4" y="4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2" y="21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4" y="29"/>
                  </a:lnTo>
                  <a:lnTo>
                    <a:pt x="20" y="28"/>
                  </a:lnTo>
                  <a:lnTo>
                    <a:pt x="25" y="25"/>
                  </a:lnTo>
                  <a:lnTo>
                    <a:pt x="28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4616" y="3475"/>
              <a:ext cx="15" cy="1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8"/>
                </a:cxn>
                <a:cxn ang="0">
                  <a:pos x="15" y="29"/>
                </a:cxn>
                <a:cxn ang="0">
                  <a:pos x="20" y="28"/>
                </a:cxn>
                <a:cxn ang="0">
                  <a:pos x="25" y="26"/>
                </a:cxn>
                <a:cxn ang="0">
                  <a:pos x="28" y="21"/>
                </a:cxn>
                <a:cxn ang="0">
                  <a:pos x="30" y="15"/>
                </a:cxn>
                <a:cxn ang="0">
                  <a:pos x="28" y="10"/>
                </a:cxn>
                <a:cxn ang="0">
                  <a:pos x="25" y="5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0" h="29">
                  <a:moveTo>
                    <a:pt x="0" y="15"/>
                  </a:moveTo>
                  <a:lnTo>
                    <a:pt x="1" y="21"/>
                  </a:lnTo>
                  <a:lnTo>
                    <a:pt x="4" y="26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20" y="28"/>
                  </a:lnTo>
                  <a:lnTo>
                    <a:pt x="25" y="26"/>
                  </a:lnTo>
                  <a:lnTo>
                    <a:pt x="28" y="21"/>
                  </a:lnTo>
                  <a:lnTo>
                    <a:pt x="30" y="15"/>
                  </a:lnTo>
                  <a:lnTo>
                    <a:pt x="28" y="10"/>
                  </a:lnTo>
                  <a:lnTo>
                    <a:pt x="25" y="5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4693" y="3502"/>
              <a:ext cx="14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" y="19"/>
                </a:cxn>
                <a:cxn ang="0">
                  <a:pos x="3" y="24"/>
                </a:cxn>
                <a:cxn ang="0">
                  <a:pos x="8" y="27"/>
                </a:cxn>
                <a:cxn ang="0">
                  <a:pos x="14" y="28"/>
                </a:cxn>
                <a:cxn ang="0">
                  <a:pos x="20" y="27"/>
                </a:cxn>
                <a:cxn ang="0">
                  <a:pos x="24" y="24"/>
                </a:cxn>
                <a:cxn ang="0">
                  <a:pos x="28" y="19"/>
                </a:cxn>
                <a:cxn ang="0">
                  <a:pos x="29" y="13"/>
                </a:cxn>
                <a:cxn ang="0">
                  <a:pos x="28" y="8"/>
                </a:cxn>
                <a:cxn ang="0">
                  <a:pos x="24" y="3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9" h="28">
                  <a:moveTo>
                    <a:pt x="0" y="13"/>
                  </a:moveTo>
                  <a:lnTo>
                    <a:pt x="1" y="19"/>
                  </a:lnTo>
                  <a:lnTo>
                    <a:pt x="3" y="24"/>
                  </a:lnTo>
                  <a:lnTo>
                    <a:pt x="8" y="27"/>
                  </a:lnTo>
                  <a:lnTo>
                    <a:pt x="14" y="28"/>
                  </a:lnTo>
                  <a:lnTo>
                    <a:pt x="20" y="27"/>
                  </a:lnTo>
                  <a:lnTo>
                    <a:pt x="24" y="24"/>
                  </a:lnTo>
                  <a:lnTo>
                    <a:pt x="28" y="19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4725" y="3472"/>
              <a:ext cx="15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20"/>
                </a:cxn>
                <a:cxn ang="0">
                  <a:pos x="5" y="25"/>
                </a:cxn>
                <a:cxn ang="0">
                  <a:pos x="10" y="28"/>
                </a:cxn>
                <a:cxn ang="0">
                  <a:pos x="15" y="30"/>
                </a:cxn>
                <a:cxn ang="0">
                  <a:pos x="21" y="28"/>
                </a:cxn>
                <a:cxn ang="0">
                  <a:pos x="26" y="25"/>
                </a:cxn>
                <a:cxn ang="0">
                  <a:pos x="28" y="20"/>
                </a:cxn>
                <a:cxn ang="0">
                  <a:pos x="29" y="15"/>
                </a:cxn>
                <a:cxn ang="0">
                  <a:pos x="28" y="9"/>
                </a:cxn>
                <a:cxn ang="0">
                  <a:pos x="26" y="4"/>
                </a:cxn>
                <a:cxn ang="0">
                  <a:pos x="21" y="1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5" y="4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9" h="30">
                  <a:moveTo>
                    <a:pt x="0" y="15"/>
                  </a:moveTo>
                  <a:lnTo>
                    <a:pt x="2" y="20"/>
                  </a:lnTo>
                  <a:lnTo>
                    <a:pt x="5" y="25"/>
                  </a:lnTo>
                  <a:lnTo>
                    <a:pt x="10" y="28"/>
                  </a:lnTo>
                  <a:lnTo>
                    <a:pt x="15" y="30"/>
                  </a:lnTo>
                  <a:lnTo>
                    <a:pt x="21" y="28"/>
                  </a:lnTo>
                  <a:lnTo>
                    <a:pt x="26" y="25"/>
                  </a:lnTo>
                  <a:lnTo>
                    <a:pt x="28" y="20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6" y="4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4648" y="3516"/>
              <a:ext cx="14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20"/>
                </a:cxn>
                <a:cxn ang="0">
                  <a:pos x="5" y="24"/>
                </a:cxn>
                <a:cxn ang="0">
                  <a:pos x="9" y="28"/>
                </a:cxn>
                <a:cxn ang="0">
                  <a:pos x="15" y="29"/>
                </a:cxn>
                <a:cxn ang="0">
                  <a:pos x="21" y="28"/>
                </a:cxn>
                <a:cxn ang="0">
                  <a:pos x="25" y="24"/>
                </a:cxn>
                <a:cxn ang="0">
                  <a:pos x="28" y="20"/>
                </a:cxn>
                <a:cxn ang="0">
                  <a:pos x="29" y="14"/>
                </a:cxn>
                <a:cxn ang="0">
                  <a:pos x="28" y="8"/>
                </a:cxn>
                <a:cxn ang="0">
                  <a:pos x="25" y="4"/>
                </a:cxn>
                <a:cxn ang="0">
                  <a:pos x="21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5" y="4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1" y="20"/>
                  </a:lnTo>
                  <a:lnTo>
                    <a:pt x="5" y="24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21" y="28"/>
                  </a:lnTo>
                  <a:lnTo>
                    <a:pt x="25" y="24"/>
                  </a:lnTo>
                  <a:lnTo>
                    <a:pt x="28" y="20"/>
                  </a:lnTo>
                  <a:lnTo>
                    <a:pt x="29" y="14"/>
                  </a:lnTo>
                  <a:lnTo>
                    <a:pt x="28" y="8"/>
                  </a:lnTo>
                  <a:lnTo>
                    <a:pt x="25" y="4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4670" y="3552"/>
              <a:ext cx="14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7"/>
                </a:cxn>
                <a:cxn ang="0">
                  <a:pos x="15" y="29"/>
                </a:cxn>
                <a:cxn ang="0">
                  <a:pos x="21" y="27"/>
                </a:cxn>
                <a:cxn ang="0">
                  <a:pos x="25" y="25"/>
                </a:cxn>
                <a:cxn ang="0">
                  <a:pos x="28" y="21"/>
                </a:cxn>
                <a:cxn ang="0">
                  <a:pos x="29" y="15"/>
                </a:cxn>
                <a:cxn ang="0">
                  <a:pos x="28" y="9"/>
                </a:cxn>
                <a:cxn ang="0">
                  <a:pos x="25" y="4"/>
                </a:cxn>
                <a:cxn ang="0">
                  <a:pos x="21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1" y="21"/>
                  </a:lnTo>
                  <a:lnTo>
                    <a:pt x="4" y="25"/>
                  </a:lnTo>
                  <a:lnTo>
                    <a:pt x="9" y="27"/>
                  </a:lnTo>
                  <a:lnTo>
                    <a:pt x="15" y="29"/>
                  </a:lnTo>
                  <a:lnTo>
                    <a:pt x="21" y="27"/>
                  </a:lnTo>
                  <a:lnTo>
                    <a:pt x="25" y="25"/>
                  </a:lnTo>
                  <a:lnTo>
                    <a:pt x="28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4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4529" y="3551"/>
              <a:ext cx="15" cy="1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21"/>
                </a:cxn>
                <a:cxn ang="0">
                  <a:pos x="5" y="26"/>
                </a:cxn>
                <a:cxn ang="0">
                  <a:pos x="9" y="28"/>
                </a:cxn>
                <a:cxn ang="0">
                  <a:pos x="15" y="29"/>
                </a:cxn>
                <a:cxn ang="0">
                  <a:pos x="21" y="28"/>
                </a:cxn>
                <a:cxn ang="0">
                  <a:pos x="25" y="26"/>
                </a:cxn>
                <a:cxn ang="0">
                  <a:pos x="28" y="21"/>
                </a:cxn>
                <a:cxn ang="0">
                  <a:pos x="29" y="15"/>
                </a:cxn>
                <a:cxn ang="0">
                  <a:pos x="28" y="10"/>
                </a:cxn>
                <a:cxn ang="0">
                  <a:pos x="25" y="5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1" y="21"/>
                  </a:lnTo>
                  <a:lnTo>
                    <a:pt x="5" y="26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21" y="28"/>
                  </a:lnTo>
                  <a:lnTo>
                    <a:pt x="25" y="26"/>
                  </a:lnTo>
                  <a:lnTo>
                    <a:pt x="28" y="21"/>
                  </a:lnTo>
                  <a:lnTo>
                    <a:pt x="29" y="15"/>
                  </a:lnTo>
                  <a:lnTo>
                    <a:pt x="28" y="10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4582" y="3570"/>
              <a:ext cx="15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" y="19"/>
                </a:cxn>
                <a:cxn ang="0">
                  <a:pos x="4" y="24"/>
                </a:cxn>
                <a:cxn ang="0">
                  <a:pos x="9" y="27"/>
                </a:cxn>
                <a:cxn ang="0">
                  <a:pos x="15" y="28"/>
                </a:cxn>
                <a:cxn ang="0">
                  <a:pos x="21" y="27"/>
                </a:cxn>
                <a:cxn ang="0">
                  <a:pos x="25" y="24"/>
                </a:cxn>
                <a:cxn ang="0">
                  <a:pos x="27" y="19"/>
                </a:cxn>
                <a:cxn ang="0">
                  <a:pos x="29" y="13"/>
                </a:cxn>
                <a:cxn ang="0">
                  <a:pos x="27" y="8"/>
                </a:cxn>
                <a:cxn ang="0">
                  <a:pos x="25" y="3"/>
                </a:cxn>
                <a:cxn ang="0">
                  <a:pos x="21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9" h="28">
                  <a:moveTo>
                    <a:pt x="0" y="13"/>
                  </a:moveTo>
                  <a:lnTo>
                    <a:pt x="1" y="19"/>
                  </a:lnTo>
                  <a:lnTo>
                    <a:pt x="4" y="24"/>
                  </a:lnTo>
                  <a:lnTo>
                    <a:pt x="9" y="27"/>
                  </a:lnTo>
                  <a:lnTo>
                    <a:pt x="15" y="28"/>
                  </a:lnTo>
                  <a:lnTo>
                    <a:pt x="21" y="27"/>
                  </a:lnTo>
                  <a:lnTo>
                    <a:pt x="25" y="24"/>
                  </a:lnTo>
                  <a:lnTo>
                    <a:pt x="27" y="19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5" y="3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4633" y="3558"/>
              <a:ext cx="14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20"/>
                </a:cxn>
                <a:cxn ang="0">
                  <a:pos x="5" y="25"/>
                </a:cxn>
                <a:cxn ang="0">
                  <a:pos x="9" y="28"/>
                </a:cxn>
                <a:cxn ang="0">
                  <a:pos x="15" y="29"/>
                </a:cxn>
                <a:cxn ang="0">
                  <a:pos x="21" y="28"/>
                </a:cxn>
                <a:cxn ang="0">
                  <a:pos x="26" y="25"/>
                </a:cxn>
                <a:cxn ang="0">
                  <a:pos x="28" y="20"/>
                </a:cxn>
                <a:cxn ang="0">
                  <a:pos x="29" y="14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21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5" y="4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9" h="29">
                  <a:moveTo>
                    <a:pt x="0" y="14"/>
                  </a:moveTo>
                  <a:lnTo>
                    <a:pt x="1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21" y="28"/>
                  </a:lnTo>
                  <a:lnTo>
                    <a:pt x="26" y="25"/>
                  </a:lnTo>
                  <a:lnTo>
                    <a:pt x="28" y="20"/>
                  </a:lnTo>
                  <a:lnTo>
                    <a:pt x="29" y="14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4696" y="3575"/>
              <a:ext cx="14" cy="1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20"/>
                </a:cxn>
                <a:cxn ang="0">
                  <a:pos x="4" y="25"/>
                </a:cxn>
                <a:cxn ang="0">
                  <a:pos x="9" y="27"/>
                </a:cxn>
                <a:cxn ang="0">
                  <a:pos x="15" y="29"/>
                </a:cxn>
                <a:cxn ang="0">
                  <a:pos x="20" y="27"/>
                </a:cxn>
                <a:cxn ang="0">
                  <a:pos x="25" y="25"/>
                </a:cxn>
                <a:cxn ang="0">
                  <a:pos x="27" y="20"/>
                </a:cxn>
                <a:cxn ang="0">
                  <a:pos x="28" y="15"/>
                </a:cxn>
                <a:cxn ang="0">
                  <a:pos x="27" y="9"/>
                </a:cxn>
                <a:cxn ang="0">
                  <a:pos x="25" y="4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1" y="20"/>
                  </a:lnTo>
                  <a:lnTo>
                    <a:pt x="4" y="25"/>
                  </a:lnTo>
                  <a:lnTo>
                    <a:pt x="9" y="27"/>
                  </a:lnTo>
                  <a:lnTo>
                    <a:pt x="15" y="29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0"/>
                  </a:lnTo>
                  <a:lnTo>
                    <a:pt x="28" y="15"/>
                  </a:lnTo>
                  <a:lnTo>
                    <a:pt x="27" y="9"/>
                  </a:lnTo>
                  <a:lnTo>
                    <a:pt x="25" y="4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4756" y="3524"/>
              <a:ext cx="15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21"/>
                </a:cxn>
                <a:cxn ang="0">
                  <a:pos x="3" y="26"/>
                </a:cxn>
                <a:cxn ang="0">
                  <a:pos x="8" y="28"/>
                </a:cxn>
                <a:cxn ang="0">
                  <a:pos x="13" y="29"/>
                </a:cxn>
                <a:cxn ang="0">
                  <a:pos x="19" y="28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8" y="15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lnTo>
                    <a:pt x="1" y="21"/>
                  </a:lnTo>
                  <a:lnTo>
                    <a:pt x="3" y="26"/>
                  </a:lnTo>
                  <a:lnTo>
                    <a:pt x="8" y="28"/>
                  </a:lnTo>
                  <a:lnTo>
                    <a:pt x="13" y="29"/>
                  </a:lnTo>
                  <a:lnTo>
                    <a:pt x="19" y="28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8" y="15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4761" y="3565"/>
              <a:ext cx="14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5" y="30"/>
                </a:cxn>
                <a:cxn ang="0">
                  <a:pos x="21" y="29"/>
                </a:cxn>
                <a:cxn ang="0">
                  <a:pos x="25" y="26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7" y="9"/>
                </a:cxn>
                <a:cxn ang="0">
                  <a:pos x="25" y="5"/>
                </a:cxn>
                <a:cxn ang="0">
                  <a:pos x="21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9" h="30">
                  <a:moveTo>
                    <a:pt x="0" y="15"/>
                  </a:move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5" y="30"/>
                  </a:lnTo>
                  <a:lnTo>
                    <a:pt x="21" y="29"/>
                  </a:lnTo>
                  <a:lnTo>
                    <a:pt x="25" y="26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7" y="9"/>
                  </a:lnTo>
                  <a:lnTo>
                    <a:pt x="25" y="5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4814" y="3548"/>
              <a:ext cx="14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20"/>
                </a:cxn>
                <a:cxn ang="0">
                  <a:pos x="4" y="25"/>
                </a:cxn>
                <a:cxn ang="0">
                  <a:pos x="9" y="27"/>
                </a:cxn>
                <a:cxn ang="0">
                  <a:pos x="15" y="29"/>
                </a:cxn>
                <a:cxn ang="0">
                  <a:pos x="20" y="27"/>
                </a:cxn>
                <a:cxn ang="0">
                  <a:pos x="25" y="25"/>
                </a:cxn>
                <a:cxn ang="0">
                  <a:pos x="27" y="20"/>
                </a:cxn>
                <a:cxn ang="0">
                  <a:pos x="29" y="15"/>
                </a:cxn>
                <a:cxn ang="0">
                  <a:pos x="27" y="9"/>
                </a:cxn>
                <a:cxn ang="0">
                  <a:pos x="25" y="4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9" h="29">
                  <a:moveTo>
                    <a:pt x="0" y="15"/>
                  </a:moveTo>
                  <a:lnTo>
                    <a:pt x="1" y="20"/>
                  </a:lnTo>
                  <a:lnTo>
                    <a:pt x="4" y="25"/>
                  </a:lnTo>
                  <a:lnTo>
                    <a:pt x="9" y="27"/>
                  </a:lnTo>
                  <a:lnTo>
                    <a:pt x="15" y="29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0"/>
                  </a:lnTo>
                  <a:lnTo>
                    <a:pt x="29" y="15"/>
                  </a:lnTo>
                  <a:lnTo>
                    <a:pt x="27" y="9"/>
                  </a:lnTo>
                  <a:lnTo>
                    <a:pt x="25" y="4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4385" y="2960"/>
              <a:ext cx="591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4894" y="3018"/>
              <a:ext cx="14" cy="5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4928" y="3018"/>
              <a:ext cx="14" cy="5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auto">
            <a:xfrm>
              <a:off x="4866" y="3255"/>
              <a:ext cx="106" cy="69"/>
            </a:xfrm>
            <a:custGeom>
              <a:avLst/>
              <a:gdLst/>
              <a:ahLst/>
              <a:cxnLst>
                <a:cxn ang="0">
                  <a:pos x="105" y="137"/>
                </a:cxn>
                <a:cxn ang="0">
                  <a:pos x="126" y="136"/>
                </a:cxn>
                <a:cxn ang="0">
                  <a:pos x="146" y="132"/>
                </a:cxn>
                <a:cxn ang="0">
                  <a:pos x="164" y="126"/>
                </a:cxn>
                <a:cxn ang="0">
                  <a:pos x="180" y="117"/>
                </a:cxn>
                <a:cxn ang="0">
                  <a:pos x="193" y="108"/>
                </a:cxn>
                <a:cxn ang="0">
                  <a:pos x="203" y="96"/>
                </a:cxn>
                <a:cxn ang="0">
                  <a:pos x="209" y="83"/>
                </a:cxn>
                <a:cxn ang="0">
                  <a:pos x="211" y="70"/>
                </a:cxn>
                <a:cxn ang="0">
                  <a:pos x="209" y="56"/>
                </a:cxn>
                <a:cxn ang="0">
                  <a:pos x="203" y="43"/>
                </a:cxn>
                <a:cxn ang="0">
                  <a:pos x="193" y="32"/>
                </a:cxn>
                <a:cxn ang="0">
                  <a:pos x="180" y="21"/>
                </a:cxn>
                <a:cxn ang="0">
                  <a:pos x="164" y="12"/>
                </a:cxn>
                <a:cxn ang="0">
                  <a:pos x="146" y="6"/>
                </a:cxn>
                <a:cxn ang="0">
                  <a:pos x="126" y="2"/>
                </a:cxn>
                <a:cxn ang="0">
                  <a:pos x="105" y="0"/>
                </a:cxn>
                <a:cxn ang="0">
                  <a:pos x="84" y="2"/>
                </a:cxn>
                <a:cxn ang="0">
                  <a:pos x="64" y="6"/>
                </a:cxn>
                <a:cxn ang="0">
                  <a:pos x="46" y="12"/>
                </a:cxn>
                <a:cxn ang="0">
                  <a:pos x="31" y="21"/>
                </a:cxn>
                <a:cxn ang="0">
                  <a:pos x="18" y="32"/>
                </a:cxn>
                <a:cxn ang="0">
                  <a:pos x="8" y="43"/>
                </a:cxn>
                <a:cxn ang="0">
                  <a:pos x="2" y="56"/>
                </a:cxn>
                <a:cxn ang="0">
                  <a:pos x="0" y="70"/>
                </a:cxn>
                <a:cxn ang="0">
                  <a:pos x="2" y="83"/>
                </a:cxn>
                <a:cxn ang="0">
                  <a:pos x="8" y="96"/>
                </a:cxn>
                <a:cxn ang="0">
                  <a:pos x="18" y="108"/>
                </a:cxn>
                <a:cxn ang="0">
                  <a:pos x="31" y="117"/>
                </a:cxn>
                <a:cxn ang="0">
                  <a:pos x="46" y="126"/>
                </a:cxn>
                <a:cxn ang="0">
                  <a:pos x="64" y="132"/>
                </a:cxn>
                <a:cxn ang="0">
                  <a:pos x="84" y="136"/>
                </a:cxn>
                <a:cxn ang="0">
                  <a:pos x="105" y="137"/>
                </a:cxn>
              </a:cxnLst>
              <a:rect l="0" t="0" r="r" b="b"/>
              <a:pathLst>
                <a:path w="211" h="137">
                  <a:moveTo>
                    <a:pt x="105" y="137"/>
                  </a:moveTo>
                  <a:lnTo>
                    <a:pt x="126" y="136"/>
                  </a:lnTo>
                  <a:lnTo>
                    <a:pt x="146" y="132"/>
                  </a:lnTo>
                  <a:lnTo>
                    <a:pt x="164" y="126"/>
                  </a:lnTo>
                  <a:lnTo>
                    <a:pt x="180" y="117"/>
                  </a:lnTo>
                  <a:lnTo>
                    <a:pt x="193" y="108"/>
                  </a:lnTo>
                  <a:lnTo>
                    <a:pt x="203" y="96"/>
                  </a:lnTo>
                  <a:lnTo>
                    <a:pt x="209" y="83"/>
                  </a:lnTo>
                  <a:lnTo>
                    <a:pt x="211" y="70"/>
                  </a:lnTo>
                  <a:lnTo>
                    <a:pt x="209" y="56"/>
                  </a:lnTo>
                  <a:lnTo>
                    <a:pt x="203" y="43"/>
                  </a:lnTo>
                  <a:lnTo>
                    <a:pt x="193" y="32"/>
                  </a:lnTo>
                  <a:lnTo>
                    <a:pt x="180" y="21"/>
                  </a:lnTo>
                  <a:lnTo>
                    <a:pt x="164" y="12"/>
                  </a:lnTo>
                  <a:lnTo>
                    <a:pt x="146" y="6"/>
                  </a:lnTo>
                  <a:lnTo>
                    <a:pt x="126" y="2"/>
                  </a:lnTo>
                  <a:lnTo>
                    <a:pt x="105" y="0"/>
                  </a:lnTo>
                  <a:lnTo>
                    <a:pt x="84" y="2"/>
                  </a:lnTo>
                  <a:lnTo>
                    <a:pt x="64" y="6"/>
                  </a:lnTo>
                  <a:lnTo>
                    <a:pt x="46" y="12"/>
                  </a:lnTo>
                  <a:lnTo>
                    <a:pt x="31" y="21"/>
                  </a:lnTo>
                  <a:lnTo>
                    <a:pt x="18" y="32"/>
                  </a:lnTo>
                  <a:lnTo>
                    <a:pt x="8" y="43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8" y="96"/>
                  </a:lnTo>
                  <a:lnTo>
                    <a:pt x="18" y="108"/>
                  </a:lnTo>
                  <a:lnTo>
                    <a:pt x="31" y="117"/>
                  </a:lnTo>
                  <a:lnTo>
                    <a:pt x="46" y="126"/>
                  </a:lnTo>
                  <a:lnTo>
                    <a:pt x="64" y="132"/>
                  </a:lnTo>
                  <a:lnTo>
                    <a:pt x="84" y="136"/>
                  </a:lnTo>
                  <a:lnTo>
                    <a:pt x="105" y="137"/>
                  </a:lnTo>
                  <a:close/>
                </a:path>
              </a:pathLst>
            </a:custGeom>
            <a:solidFill>
              <a:srgbClr val="CEDD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auto">
            <a:xfrm>
              <a:off x="4859" y="3248"/>
              <a:ext cx="120" cy="83"/>
            </a:xfrm>
            <a:custGeom>
              <a:avLst/>
              <a:gdLst/>
              <a:ahLst/>
              <a:cxnLst>
                <a:cxn ang="0">
                  <a:pos x="119" y="164"/>
                </a:cxn>
                <a:cxn ang="0">
                  <a:pos x="134" y="163"/>
                </a:cxn>
                <a:cxn ang="0">
                  <a:pos x="148" y="162"/>
                </a:cxn>
                <a:cxn ang="0">
                  <a:pos x="162" y="159"/>
                </a:cxn>
                <a:cxn ang="0">
                  <a:pos x="175" y="155"/>
                </a:cxn>
                <a:cxn ang="0">
                  <a:pos x="187" y="150"/>
                </a:cxn>
                <a:cxn ang="0">
                  <a:pos x="199" y="144"/>
                </a:cxn>
                <a:cxn ang="0">
                  <a:pos x="209" y="137"/>
                </a:cxn>
                <a:cxn ang="0">
                  <a:pos x="219" y="129"/>
                </a:cxn>
                <a:cxn ang="0">
                  <a:pos x="228" y="118"/>
                </a:cxn>
                <a:cxn ang="0">
                  <a:pos x="235" y="107"/>
                </a:cxn>
                <a:cxn ang="0">
                  <a:pos x="238" y="95"/>
                </a:cxn>
                <a:cxn ang="0">
                  <a:pos x="239" y="83"/>
                </a:cxn>
                <a:cxn ang="0">
                  <a:pos x="238" y="70"/>
                </a:cxn>
                <a:cxn ang="0">
                  <a:pos x="235" y="57"/>
                </a:cxn>
                <a:cxn ang="0">
                  <a:pos x="228" y="46"/>
                </a:cxn>
                <a:cxn ang="0">
                  <a:pos x="219" y="35"/>
                </a:cxn>
                <a:cxn ang="0">
                  <a:pos x="209" y="27"/>
                </a:cxn>
                <a:cxn ang="0">
                  <a:pos x="199" y="20"/>
                </a:cxn>
                <a:cxn ang="0">
                  <a:pos x="187" y="15"/>
                </a:cxn>
                <a:cxn ang="0">
                  <a:pos x="175" y="9"/>
                </a:cxn>
                <a:cxn ang="0">
                  <a:pos x="162" y="5"/>
                </a:cxn>
                <a:cxn ang="0">
                  <a:pos x="148" y="2"/>
                </a:cxn>
                <a:cxn ang="0">
                  <a:pos x="134" y="1"/>
                </a:cxn>
                <a:cxn ang="0">
                  <a:pos x="119" y="0"/>
                </a:cxn>
                <a:cxn ang="0">
                  <a:pos x="95" y="1"/>
                </a:cxn>
                <a:cxn ang="0">
                  <a:pos x="72" y="5"/>
                </a:cxn>
                <a:cxn ang="0">
                  <a:pos x="52" y="13"/>
                </a:cxn>
                <a:cxn ang="0">
                  <a:pos x="34" y="24"/>
                </a:cxn>
                <a:cxn ang="0">
                  <a:pos x="19" y="35"/>
                </a:cxn>
                <a:cxn ang="0">
                  <a:pos x="9" y="49"/>
                </a:cxn>
                <a:cxn ang="0">
                  <a:pos x="2" y="65"/>
                </a:cxn>
                <a:cxn ang="0">
                  <a:pos x="0" y="83"/>
                </a:cxn>
                <a:cxn ang="0">
                  <a:pos x="1" y="95"/>
                </a:cxn>
                <a:cxn ang="0">
                  <a:pos x="5" y="107"/>
                </a:cxn>
                <a:cxn ang="0">
                  <a:pos x="11" y="118"/>
                </a:cxn>
                <a:cxn ang="0">
                  <a:pos x="20" y="129"/>
                </a:cxn>
                <a:cxn ang="0">
                  <a:pos x="30" y="137"/>
                </a:cxn>
                <a:cxn ang="0">
                  <a:pos x="40" y="144"/>
                </a:cxn>
                <a:cxn ang="0">
                  <a:pos x="50" y="150"/>
                </a:cxn>
                <a:cxn ang="0">
                  <a:pos x="63" y="155"/>
                </a:cxn>
                <a:cxn ang="0">
                  <a:pos x="76" y="159"/>
                </a:cxn>
                <a:cxn ang="0">
                  <a:pos x="90" y="162"/>
                </a:cxn>
                <a:cxn ang="0">
                  <a:pos x="105" y="163"/>
                </a:cxn>
                <a:cxn ang="0">
                  <a:pos x="119" y="164"/>
                </a:cxn>
              </a:cxnLst>
              <a:rect l="0" t="0" r="r" b="b"/>
              <a:pathLst>
                <a:path w="239" h="164">
                  <a:moveTo>
                    <a:pt x="119" y="164"/>
                  </a:moveTo>
                  <a:lnTo>
                    <a:pt x="134" y="163"/>
                  </a:lnTo>
                  <a:lnTo>
                    <a:pt x="148" y="162"/>
                  </a:lnTo>
                  <a:lnTo>
                    <a:pt x="162" y="159"/>
                  </a:lnTo>
                  <a:lnTo>
                    <a:pt x="175" y="155"/>
                  </a:lnTo>
                  <a:lnTo>
                    <a:pt x="187" y="150"/>
                  </a:lnTo>
                  <a:lnTo>
                    <a:pt x="199" y="144"/>
                  </a:lnTo>
                  <a:lnTo>
                    <a:pt x="209" y="137"/>
                  </a:lnTo>
                  <a:lnTo>
                    <a:pt x="219" y="129"/>
                  </a:lnTo>
                  <a:lnTo>
                    <a:pt x="228" y="118"/>
                  </a:lnTo>
                  <a:lnTo>
                    <a:pt x="235" y="107"/>
                  </a:lnTo>
                  <a:lnTo>
                    <a:pt x="238" y="95"/>
                  </a:lnTo>
                  <a:lnTo>
                    <a:pt x="239" y="83"/>
                  </a:lnTo>
                  <a:lnTo>
                    <a:pt x="238" y="70"/>
                  </a:lnTo>
                  <a:lnTo>
                    <a:pt x="235" y="57"/>
                  </a:lnTo>
                  <a:lnTo>
                    <a:pt x="228" y="46"/>
                  </a:lnTo>
                  <a:lnTo>
                    <a:pt x="219" y="35"/>
                  </a:lnTo>
                  <a:lnTo>
                    <a:pt x="209" y="27"/>
                  </a:lnTo>
                  <a:lnTo>
                    <a:pt x="199" y="20"/>
                  </a:lnTo>
                  <a:lnTo>
                    <a:pt x="187" y="15"/>
                  </a:lnTo>
                  <a:lnTo>
                    <a:pt x="175" y="9"/>
                  </a:lnTo>
                  <a:lnTo>
                    <a:pt x="162" y="5"/>
                  </a:lnTo>
                  <a:lnTo>
                    <a:pt x="148" y="2"/>
                  </a:lnTo>
                  <a:lnTo>
                    <a:pt x="134" y="1"/>
                  </a:lnTo>
                  <a:lnTo>
                    <a:pt x="119" y="0"/>
                  </a:lnTo>
                  <a:lnTo>
                    <a:pt x="95" y="1"/>
                  </a:lnTo>
                  <a:lnTo>
                    <a:pt x="72" y="5"/>
                  </a:lnTo>
                  <a:lnTo>
                    <a:pt x="52" y="13"/>
                  </a:lnTo>
                  <a:lnTo>
                    <a:pt x="34" y="24"/>
                  </a:lnTo>
                  <a:lnTo>
                    <a:pt x="19" y="35"/>
                  </a:lnTo>
                  <a:lnTo>
                    <a:pt x="9" y="49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1" y="95"/>
                  </a:lnTo>
                  <a:lnTo>
                    <a:pt x="5" y="107"/>
                  </a:lnTo>
                  <a:lnTo>
                    <a:pt x="11" y="118"/>
                  </a:lnTo>
                  <a:lnTo>
                    <a:pt x="20" y="129"/>
                  </a:lnTo>
                  <a:lnTo>
                    <a:pt x="30" y="137"/>
                  </a:lnTo>
                  <a:lnTo>
                    <a:pt x="40" y="144"/>
                  </a:lnTo>
                  <a:lnTo>
                    <a:pt x="50" y="150"/>
                  </a:lnTo>
                  <a:lnTo>
                    <a:pt x="63" y="155"/>
                  </a:lnTo>
                  <a:lnTo>
                    <a:pt x="76" y="159"/>
                  </a:lnTo>
                  <a:lnTo>
                    <a:pt x="90" y="162"/>
                  </a:lnTo>
                  <a:lnTo>
                    <a:pt x="105" y="163"/>
                  </a:lnTo>
                  <a:lnTo>
                    <a:pt x="119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4873" y="3263"/>
              <a:ext cx="92" cy="53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" y="45"/>
                </a:cxn>
                <a:cxn ang="0">
                  <a:pos x="5" y="38"/>
                </a:cxn>
                <a:cxn ang="0">
                  <a:pos x="8" y="31"/>
                </a:cxn>
                <a:cxn ang="0">
                  <a:pos x="13" y="27"/>
                </a:cxn>
                <a:cxn ang="0">
                  <a:pos x="20" y="21"/>
                </a:cxn>
                <a:cxn ang="0">
                  <a:pos x="28" y="15"/>
                </a:cxn>
                <a:cxn ang="0">
                  <a:pos x="37" y="12"/>
                </a:cxn>
                <a:cxn ang="0">
                  <a:pos x="48" y="7"/>
                </a:cxn>
                <a:cxn ang="0">
                  <a:pos x="58" y="5"/>
                </a:cxn>
                <a:cxn ang="0">
                  <a:pos x="69" y="3"/>
                </a:cxn>
                <a:cxn ang="0">
                  <a:pos x="81" y="0"/>
                </a:cxn>
                <a:cxn ang="0">
                  <a:pos x="92" y="0"/>
                </a:cxn>
                <a:cxn ang="0">
                  <a:pos x="104" y="0"/>
                </a:cxn>
                <a:cxn ang="0">
                  <a:pos x="116" y="3"/>
                </a:cxn>
                <a:cxn ang="0">
                  <a:pos x="127" y="5"/>
                </a:cxn>
                <a:cxn ang="0">
                  <a:pos x="137" y="7"/>
                </a:cxn>
                <a:cxn ang="0">
                  <a:pos x="147" y="12"/>
                </a:cxn>
                <a:cxn ang="0">
                  <a:pos x="156" y="15"/>
                </a:cxn>
                <a:cxn ang="0">
                  <a:pos x="164" y="21"/>
                </a:cxn>
                <a:cxn ang="0">
                  <a:pos x="171" y="27"/>
                </a:cxn>
                <a:cxn ang="0">
                  <a:pos x="175" y="31"/>
                </a:cxn>
                <a:cxn ang="0">
                  <a:pos x="179" y="38"/>
                </a:cxn>
                <a:cxn ang="0">
                  <a:pos x="182" y="45"/>
                </a:cxn>
                <a:cxn ang="0">
                  <a:pos x="183" y="55"/>
                </a:cxn>
                <a:cxn ang="0">
                  <a:pos x="181" y="65"/>
                </a:cxn>
                <a:cxn ang="0">
                  <a:pos x="177" y="75"/>
                </a:cxn>
                <a:cxn ang="0">
                  <a:pos x="167" y="84"/>
                </a:cxn>
                <a:cxn ang="0">
                  <a:pos x="157" y="91"/>
                </a:cxn>
                <a:cxn ang="0">
                  <a:pos x="143" y="98"/>
                </a:cxn>
                <a:cxn ang="0">
                  <a:pos x="127" y="103"/>
                </a:cxn>
                <a:cxn ang="0">
                  <a:pos x="111" y="106"/>
                </a:cxn>
                <a:cxn ang="0">
                  <a:pos x="92" y="108"/>
                </a:cxn>
                <a:cxn ang="0">
                  <a:pos x="81" y="108"/>
                </a:cxn>
                <a:cxn ang="0">
                  <a:pos x="69" y="105"/>
                </a:cxn>
                <a:cxn ang="0">
                  <a:pos x="58" y="103"/>
                </a:cxn>
                <a:cxn ang="0">
                  <a:pos x="48" y="101"/>
                </a:cxn>
                <a:cxn ang="0">
                  <a:pos x="37" y="96"/>
                </a:cxn>
                <a:cxn ang="0">
                  <a:pos x="28" y="91"/>
                </a:cxn>
                <a:cxn ang="0">
                  <a:pos x="20" y="87"/>
                </a:cxn>
                <a:cxn ang="0">
                  <a:pos x="13" y="81"/>
                </a:cxn>
                <a:cxn ang="0">
                  <a:pos x="8" y="76"/>
                </a:cxn>
                <a:cxn ang="0">
                  <a:pos x="5" y="70"/>
                </a:cxn>
                <a:cxn ang="0">
                  <a:pos x="2" y="63"/>
                </a:cxn>
                <a:cxn ang="0">
                  <a:pos x="0" y="55"/>
                </a:cxn>
              </a:cxnLst>
              <a:rect l="0" t="0" r="r" b="b"/>
              <a:pathLst>
                <a:path w="183" h="108">
                  <a:moveTo>
                    <a:pt x="0" y="55"/>
                  </a:moveTo>
                  <a:lnTo>
                    <a:pt x="2" y="45"/>
                  </a:lnTo>
                  <a:lnTo>
                    <a:pt x="5" y="38"/>
                  </a:lnTo>
                  <a:lnTo>
                    <a:pt x="8" y="31"/>
                  </a:lnTo>
                  <a:lnTo>
                    <a:pt x="13" y="27"/>
                  </a:lnTo>
                  <a:lnTo>
                    <a:pt x="20" y="21"/>
                  </a:lnTo>
                  <a:lnTo>
                    <a:pt x="28" y="15"/>
                  </a:lnTo>
                  <a:lnTo>
                    <a:pt x="37" y="12"/>
                  </a:lnTo>
                  <a:lnTo>
                    <a:pt x="48" y="7"/>
                  </a:lnTo>
                  <a:lnTo>
                    <a:pt x="58" y="5"/>
                  </a:lnTo>
                  <a:lnTo>
                    <a:pt x="69" y="3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3"/>
                  </a:lnTo>
                  <a:lnTo>
                    <a:pt x="127" y="5"/>
                  </a:lnTo>
                  <a:lnTo>
                    <a:pt x="137" y="7"/>
                  </a:lnTo>
                  <a:lnTo>
                    <a:pt x="147" y="12"/>
                  </a:lnTo>
                  <a:lnTo>
                    <a:pt x="156" y="15"/>
                  </a:lnTo>
                  <a:lnTo>
                    <a:pt x="164" y="21"/>
                  </a:lnTo>
                  <a:lnTo>
                    <a:pt x="171" y="27"/>
                  </a:lnTo>
                  <a:lnTo>
                    <a:pt x="175" y="31"/>
                  </a:lnTo>
                  <a:lnTo>
                    <a:pt x="179" y="38"/>
                  </a:lnTo>
                  <a:lnTo>
                    <a:pt x="182" y="45"/>
                  </a:lnTo>
                  <a:lnTo>
                    <a:pt x="183" y="55"/>
                  </a:lnTo>
                  <a:lnTo>
                    <a:pt x="181" y="65"/>
                  </a:lnTo>
                  <a:lnTo>
                    <a:pt x="177" y="75"/>
                  </a:lnTo>
                  <a:lnTo>
                    <a:pt x="167" y="84"/>
                  </a:lnTo>
                  <a:lnTo>
                    <a:pt x="157" y="91"/>
                  </a:lnTo>
                  <a:lnTo>
                    <a:pt x="143" y="98"/>
                  </a:lnTo>
                  <a:lnTo>
                    <a:pt x="127" y="103"/>
                  </a:lnTo>
                  <a:lnTo>
                    <a:pt x="111" y="106"/>
                  </a:lnTo>
                  <a:lnTo>
                    <a:pt x="92" y="108"/>
                  </a:lnTo>
                  <a:lnTo>
                    <a:pt x="81" y="108"/>
                  </a:lnTo>
                  <a:lnTo>
                    <a:pt x="69" y="105"/>
                  </a:lnTo>
                  <a:lnTo>
                    <a:pt x="58" y="103"/>
                  </a:lnTo>
                  <a:lnTo>
                    <a:pt x="48" y="101"/>
                  </a:lnTo>
                  <a:lnTo>
                    <a:pt x="37" y="96"/>
                  </a:lnTo>
                  <a:lnTo>
                    <a:pt x="28" y="91"/>
                  </a:lnTo>
                  <a:lnTo>
                    <a:pt x="20" y="87"/>
                  </a:lnTo>
                  <a:lnTo>
                    <a:pt x="13" y="81"/>
                  </a:lnTo>
                  <a:lnTo>
                    <a:pt x="8" y="76"/>
                  </a:lnTo>
                  <a:lnTo>
                    <a:pt x="5" y="70"/>
                  </a:lnTo>
                  <a:lnTo>
                    <a:pt x="2" y="6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CEDD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auto">
            <a:xfrm>
              <a:off x="4423" y="3275"/>
              <a:ext cx="23" cy="19"/>
            </a:xfrm>
            <a:custGeom>
              <a:avLst/>
              <a:gdLst/>
              <a:ahLst/>
              <a:cxnLst>
                <a:cxn ang="0">
                  <a:pos x="23" y="39"/>
                </a:cxn>
                <a:cxn ang="0">
                  <a:pos x="32" y="38"/>
                </a:cxn>
                <a:cxn ang="0">
                  <a:pos x="39" y="33"/>
                </a:cxn>
                <a:cxn ang="0">
                  <a:pos x="44" y="26"/>
                </a:cxn>
                <a:cxn ang="0">
                  <a:pos x="46" y="19"/>
                </a:cxn>
                <a:cxn ang="0">
                  <a:pos x="44" y="12"/>
                </a:cxn>
                <a:cxn ang="0">
                  <a:pos x="39" y="5"/>
                </a:cxn>
                <a:cxn ang="0">
                  <a:pos x="32" y="1"/>
                </a:cxn>
                <a:cxn ang="0">
                  <a:pos x="23" y="0"/>
                </a:cxn>
                <a:cxn ang="0">
                  <a:pos x="14" y="1"/>
                </a:cxn>
                <a:cxn ang="0">
                  <a:pos x="7" y="5"/>
                </a:cxn>
                <a:cxn ang="0">
                  <a:pos x="2" y="12"/>
                </a:cxn>
                <a:cxn ang="0">
                  <a:pos x="0" y="19"/>
                </a:cxn>
                <a:cxn ang="0">
                  <a:pos x="2" y="26"/>
                </a:cxn>
                <a:cxn ang="0">
                  <a:pos x="7" y="33"/>
                </a:cxn>
                <a:cxn ang="0">
                  <a:pos x="14" y="38"/>
                </a:cxn>
                <a:cxn ang="0">
                  <a:pos x="23" y="39"/>
                </a:cxn>
              </a:cxnLst>
              <a:rect l="0" t="0" r="r" b="b"/>
              <a:pathLst>
                <a:path w="46" h="39">
                  <a:moveTo>
                    <a:pt x="23" y="39"/>
                  </a:moveTo>
                  <a:lnTo>
                    <a:pt x="32" y="38"/>
                  </a:lnTo>
                  <a:lnTo>
                    <a:pt x="39" y="33"/>
                  </a:lnTo>
                  <a:lnTo>
                    <a:pt x="44" y="26"/>
                  </a:lnTo>
                  <a:lnTo>
                    <a:pt x="46" y="19"/>
                  </a:lnTo>
                  <a:lnTo>
                    <a:pt x="44" y="12"/>
                  </a:lnTo>
                  <a:lnTo>
                    <a:pt x="39" y="5"/>
                  </a:lnTo>
                  <a:lnTo>
                    <a:pt x="32" y="1"/>
                  </a:lnTo>
                  <a:lnTo>
                    <a:pt x="23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7" y="33"/>
                  </a:lnTo>
                  <a:lnTo>
                    <a:pt x="14" y="38"/>
                  </a:lnTo>
                  <a:lnTo>
                    <a:pt x="23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auto">
            <a:xfrm>
              <a:off x="4894" y="3275"/>
              <a:ext cx="24" cy="19"/>
            </a:xfrm>
            <a:custGeom>
              <a:avLst/>
              <a:gdLst/>
              <a:ahLst/>
              <a:cxnLst>
                <a:cxn ang="0">
                  <a:pos x="23" y="39"/>
                </a:cxn>
                <a:cxn ang="0">
                  <a:pos x="32" y="38"/>
                </a:cxn>
                <a:cxn ang="0">
                  <a:pos x="40" y="33"/>
                </a:cxn>
                <a:cxn ang="0">
                  <a:pos x="45" y="26"/>
                </a:cxn>
                <a:cxn ang="0">
                  <a:pos x="47" y="19"/>
                </a:cxn>
                <a:cxn ang="0">
                  <a:pos x="45" y="12"/>
                </a:cxn>
                <a:cxn ang="0">
                  <a:pos x="40" y="5"/>
                </a:cxn>
                <a:cxn ang="0">
                  <a:pos x="32" y="1"/>
                </a:cxn>
                <a:cxn ang="0">
                  <a:pos x="23" y="0"/>
                </a:cxn>
                <a:cxn ang="0">
                  <a:pos x="14" y="1"/>
                </a:cxn>
                <a:cxn ang="0">
                  <a:pos x="7" y="5"/>
                </a:cxn>
                <a:cxn ang="0">
                  <a:pos x="2" y="12"/>
                </a:cxn>
                <a:cxn ang="0">
                  <a:pos x="0" y="19"/>
                </a:cxn>
                <a:cxn ang="0">
                  <a:pos x="2" y="26"/>
                </a:cxn>
                <a:cxn ang="0">
                  <a:pos x="7" y="33"/>
                </a:cxn>
                <a:cxn ang="0">
                  <a:pos x="14" y="38"/>
                </a:cxn>
                <a:cxn ang="0">
                  <a:pos x="23" y="39"/>
                </a:cxn>
              </a:cxnLst>
              <a:rect l="0" t="0" r="r" b="b"/>
              <a:pathLst>
                <a:path w="47" h="39">
                  <a:moveTo>
                    <a:pt x="23" y="39"/>
                  </a:moveTo>
                  <a:lnTo>
                    <a:pt x="32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47" y="19"/>
                  </a:lnTo>
                  <a:lnTo>
                    <a:pt x="45" y="12"/>
                  </a:lnTo>
                  <a:lnTo>
                    <a:pt x="40" y="5"/>
                  </a:lnTo>
                  <a:lnTo>
                    <a:pt x="32" y="1"/>
                  </a:lnTo>
                  <a:lnTo>
                    <a:pt x="23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7" y="33"/>
                  </a:lnTo>
                  <a:lnTo>
                    <a:pt x="14" y="38"/>
                  </a:lnTo>
                  <a:lnTo>
                    <a:pt x="23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auto">
            <a:xfrm>
              <a:off x="4241" y="2795"/>
              <a:ext cx="874" cy="1103"/>
            </a:xfrm>
            <a:custGeom>
              <a:avLst/>
              <a:gdLst/>
              <a:ahLst/>
              <a:cxnLst>
                <a:cxn ang="0">
                  <a:pos x="1697" y="753"/>
                </a:cxn>
                <a:cxn ang="0">
                  <a:pos x="1697" y="2156"/>
                </a:cxn>
                <a:cxn ang="0">
                  <a:pos x="51" y="2156"/>
                </a:cxn>
                <a:cxn ang="0">
                  <a:pos x="51" y="50"/>
                </a:cxn>
                <a:cxn ang="0">
                  <a:pos x="1697" y="50"/>
                </a:cxn>
                <a:cxn ang="0">
                  <a:pos x="1697" y="753"/>
                </a:cxn>
                <a:cxn ang="0">
                  <a:pos x="1748" y="753"/>
                </a:cxn>
                <a:cxn ang="0">
                  <a:pos x="1748" y="0"/>
                </a:cxn>
                <a:cxn ang="0">
                  <a:pos x="0" y="0"/>
                </a:cxn>
                <a:cxn ang="0">
                  <a:pos x="0" y="2206"/>
                </a:cxn>
                <a:cxn ang="0">
                  <a:pos x="1748" y="2206"/>
                </a:cxn>
                <a:cxn ang="0">
                  <a:pos x="1748" y="753"/>
                </a:cxn>
                <a:cxn ang="0">
                  <a:pos x="1697" y="753"/>
                </a:cxn>
              </a:cxnLst>
              <a:rect l="0" t="0" r="r" b="b"/>
              <a:pathLst>
                <a:path w="1748" h="2206">
                  <a:moveTo>
                    <a:pt x="1697" y="753"/>
                  </a:moveTo>
                  <a:lnTo>
                    <a:pt x="1697" y="2156"/>
                  </a:lnTo>
                  <a:lnTo>
                    <a:pt x="51" y="2156"/>
                  </a:lnTo>
                  <a:lnTo>
                    <a:pt x="51" y="50"/>
                  </a:lnTo>
                  <a:lnTo>
                    <a:pt x="1697" y="50"/>
                  </a:lnTo>
                  <a:lnTo>
                    <a:pt x="1697" y="753"/>
                  </a:lnTo>
                  <a:lnTo>
                    <a:pt x="1748" y="753"/>
                  </a:lnTo>
                  <a:lnTo>
                    <a:pt x="1748" y="0"/>
                  </a:lnTo>
                  <a:lnTo>
                    <a:pt x="0" y="0"/>
                  </a:lnTo>
                  <a:lnTo>
                    <a:pt x="0" y="2206"/>
                  </a:lnTo>
                  <a:lnTo>
                    <a:pt x="1748" y="2206"/>
                  </a:lnTo>
                  <a:lnTo>
                    <a:pt x="1748" y="753"/>
                  </a:lnTo>
                  <a:lnTo>
                    <a:pt x="1697" y="7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4498" y="3014"/>
              <a:ext cx="369" cy="601"/>
            </a:xfrm>
            <a:custGeom>
              <a:avLst/>
              <a:gdLst/>
              <a:ahLst/>
              <a:cxnLst>
                <a:cxn ang="0">
                  <a:pos x="479" y="692"/>
                </a:cxn>
                <a:cxn ang="0">
                  <a:pos x="445" y="613"/>
                </a:cxn>
                <a:cxn ang="0">
                  <a:pos x="453" y="541"/>
                </a:cxn>
                <a:cxn ang="0">
                  <a:pos x="509" y="472"/>
                </a:cxn>
                <a:cxn ang="0">
                  <a:pos x="604" y="388"/>
                </a:cxn>
                <a:cxn ang="0">
                  <a:pos x="676" y="318"/>
                </a:cxn>
                <a:cxn ang="0">
                  <a:pos x="718" y="246"/>
                </a:cxn>
                <a:cxn ang="0">
                  <a:pos x="736" y="162"/>
                </a:cxn>
                <a:cxn ang="0">
                  <a:pos x="722" y="39"/>
                </a:cxn>
                <a:cxn ang="0">
                  <a:pos x="683" y="15"/>
                </a:cxn>
                <a:cxn ang="0">
                  <a:pos x="708" y="137"/>
                </a:cxn>
                <a:cxn ang="0">
                  <a:pos x="698" y="219"/>
                </a:cxn>
                <a:cxn ang="0">
                  <a:pos x="664" y="286"/>
                </a:cxn>
                <a:cxn ang="0">
                  <a:pos x="603" y="350"/>
                </a:cxn>
                <a:cxn ang="0">
                  <a:pos x="513" y="430"/>
                </a:cxn>
                <a:cxn ang="0">
                  <a:pos x="440" y="507"/>
                </a:cxn>
                <a:cxn ang="0">
                  <a:pos x="414" y="592"/>
                </a:cxn>
                <a:cxn ang="0">
                  <a:pos x="440" y="685"/>
                </a:cxn>
                <a:cxn ang="0">
                  <a:pos x="513" y="772"/>
                </a:cxn>
                <a:cxn ang="0">
                  <a:pos x="603" y="850"/>
                </a:cxn>
                <a:cxn ang="0">
                  <a:pos x="664" y="916"/>
                </a:cxn>
                <a:cxn ang="0">
                  <a:pos x="698" y="981"/>
                </a:cxn>
                <a:cxn ang="0">
                  <a:pos x="708" y="1063"/>
                </a:cxn>
                <a:cxn ang="0">
                  <a:pos x="687" y="1173"/>
                </a:cxn>
                <a:cxn ang="0">
                  <a:pos x="30" y="1092"/>
                </a:cxn>
                <a:cxn ang="0">
                  <a:pos x="34" y="1000"/>
                </a:cxn>
                <a:cxn ang="0">
                  <a:pos x="62" y="931"/>
                </a:cxn>
                <a:cxn ang="0">
                  <a:pos x="115" y="867"/>
                </a:cxn>
                <a:cxn ang="0">
                  <a:pos x="198" y="794"/>
                </a:cxn>
                <a:cxn ang="0">
                  <a:pos x="286" y="699"/>
                </a:cxn>
                <a:cxn ang="0">
                  <a:pos x="319" y="610"/>
                </a:cxn>
                <a:cxn ang="0">
                  <a:pos x="306" y="531"/>
                </a:cxn>
                <a:cxn ang="0">
                  <a:pos x="246" y="450"/>
                </a:cxn>
                <a:cxn ang="0">
                  <a:pos x="153" y="369"/>
                </a:cxn>
                <a:cxn ang="0">
                  <a:pos x="85" y="302"/>
                </a:cxn>
                <a:cxn ang="0">
                  <a:pos x="45" y="237"/>
                </a:cxn>
                <a:cxn ang="0">
                  <a:pos x="30" y="160"/>
                </a:cxn>
                <a:cxn ang="0">
                  <a:pos x="43" y="45"/>
                </a:cxn>
                <a:cxn ang="0">
                  <a:pos x="25" y="8"/>
                </a:cxn>
                <a:cxn ang="0">
                  <a:pos x="0" y="137"/>
                </a:cxn>
                <a:cxn ang="0">
                  <a:pos x="11" y="228"/>
                </a:cxn>
                <a:cxn ang="0">
                  <a:pos x="48" y="301"/>
                </a:cxn>
                <a:cxn ang="0">
                  <a:pos x="111" y="370"/>
                </a:cxn>
                <a:cxn ang="0">
                  <a:pos x="205" y="451"/>
                </a:cxn>
                <a:cxn ang="0">
                  <a:pos x="270" y="523"/>
                </a:cxn>
                <a:cxn ang="0">
                  <a:pos x="291" y="592"/>
                </a:cxn>
                <a:cxn ang="0">
                  <a:pos x="273" y="666"/>
                </a:cxn>
                <a:cxn ang="0">
                  <a:pos x="205" y="750"/>
                </a:cxn>
                <a:cxn ang="0">
                  <a:pos x="111" y="832"/>
                </a:cxn>
                <a:cxn ang="0">
                  <a:pos x="48" y="901"/>
                </a:cxn>
                <a:cxn ang="0">
                  <a:pos x="11" y="972"/>
                </a:cxn>
                <a:cxn ang="0">
                  <a:pos x="0" y="1063"/>
                </a:cxn>
                <a:cxn ang="0">
                  <a:pos x="25" y="1192"/>
                </a:cxn>
                <a:cxn ang="0">
                  <a:pos x="722" y="1161"/>
                </a:cxn>
                <a:cxn ang="0">
                  <a:pos x="736" y="1038"/>
                </a:cxn>
                <a:cxn ang="0">
                  <a:pos x="718" y="954"/>
                </a:cxn>
                <a:cxn ang="0">
                  <a:pos x="676" y="883"/>
                </a:cxn>
                <a:cxn ang="0">
                  <a:pos x="604" y="812"/>
                </a:cxn>
              </a:cxnLst>
              <a:rect l="0" t="0" r="r" b="b"/>
              <a:pathLst>
                <a:path w="737" h="1201">
                  <a:moveTo>
                    <a:pt x="532" y="750"/>
                  </a:moveTo>
                  <a:lnTo>
                    <a:pt x="511" y="731"/>
                  </a:lnTo>
                  <a:lnTo>
                    <a:pt x="494" y="712"/>
                  </a:lnTo>
                  <a:lnTo>
                    <a:pt x="479" y="692"/>
                  </a:lnTo>
                  <a:lnTo>
                    <a:pt x="466" y="673"/>
                  </a:lnTo>
                  <a:lnTo>
                    <a:pt x="457" y="653"/>
                  </a:lnTo>
                  <a:lnTo>
                    <a:pt x="449" y="633"/>
                  </a:lnTo>
                  <a:lnTo>
                    <a:pt x="445" y="613"/>
                  </a:lnTo>
                  <a:lnTo>
                    <a:pt x="443" y="592"/>
                  </a:lnTo>
                  <a:lnTo>
                    <a:pt x="444" y="575"/>
                  </a:lnTo>
                  <a:lnTo>
                    <a:pt x="447" y="559"/>
                  </a:lnTo>
                  <a:lnTo>
                    <a:pt x="453" y="541"/>
                  </a:lnTo>
                  <a:lnTo>
                    <a:pt x="461" y="525"/>
                  </a:lnTo>
                  <a:lnTo>
                    <a:pt x="474" y="508"/>
                  </a:lnTo>
                  <a:lnTo>
                    <a:pt x="489" y="491"/>
                  </a:lnTo>
                  <a:lnTo>
                    <a:pt x="509" y="472"/>
                  </a:lnTo>
                  <a:lnTo>
                    <a:pt x="532" y="451"/>
                  </a:lnTo>
                  <a:lnTo>
                    <a:pt x="558" y="430"/>
                  </a:lnTo>
                  <a:lnTo>
                    <a:pt x="582" y="409"/>
                  </a:lnTo>
                  <a:lnTo>
                    <a:pt x="604" y="388"/>
                  </a:lnTo>
                  <a:lnTo>
                    <a:pt x="625" y="370"/>
                  </a:lnTo>
                  <a:lnTo>
                    <a:pt x="643" y="352"/>
                  </a:lnTo>
                  <a:lnTo>
                    <a:pt x="661" y="335"/>
                  </a:lnTo>
                  <a:lnTo>
                    <a:pt x="676" y="318"/>
                  </a:lnTo>
                  <a:lnTo>
                    <a:pt x="688" y="301"/>
                  </a:lnTo>
                  <a:lnTo>
                    <a:pt x="700" y="283"/>
                  </a:lnTo>
                  <a:lnTo>
                    <a:pt x="710" y="265"/>
                  </a:lnTo>
                  <a:lnTo>
                    <a:pt x="718" y="246"/>
                  </a:lnTo>
                  <a:lnTo>
                    <a:pt x="725" y="228"/>
                  </a:lnTo>
                  <a:lnTo>
                    <a:pt x="730" y="207"/>
                  </a:lnTo>
                  <a:lnTo>
                    <a:pt x="734" y="185"/>
                  </a:lnTo>
                  <a:lnTo>
                    <a:pt x="736" y="162"/>
                  </a:lnTo>
                  <a:lnTo>
                    <a:pt x="737" y="137"/>
                  </a:lnTo>
                  <a:lnTo>
                    <a:pt x="736" y="105"/>
                  </a:lnTo>
                  <a:lnTo>
                    <a:pt x="730" y="71"/>
                  </a:lnTo>
                  <a:lnTo>
                    <a:pt x="722" y="39"/>
                  </a:lnTo>
                  <a:lnTo>
                    <a:pt x="710" y="8"/>
                  </a:lnTo>
                  <a:lnTo>
                    <a:pt x="707" y="0"/>
                  </a:lnTo>
                  <a:lnTo>
                    <a:pt x="698" y="0"/>
                  </a:lnTo>
                  <a:lnTo>
                    <a:pt x="683" y="15"/>
                  </a:lnTo>
                  <a:lnTo>
                    <a:pt x="692" y="44"/>
                  </a:lnTo>
                  <a:lnTo>
                    <a:pt x="700" y="75"/>
                  </a:lnTo>
                  <a:lnTo>
                    <a:pt x="706" y="107"/>
                  </a:lnTo>
                  <a:lnTo>
                    <a:pt x="708" y="137"/>
                  </a:lnTo>
                  <a:lnTo>
                    <a:pt x="707" y="160"/>
                  </a:lnTo>
                  <a:lnTo>
                    <a:pt x="706" y="181"/>
                  </a:lnTo>
                  <a:lnTo>
                    <a:pt x="702" y="200"/>
                  </a:lnTo>
                  <a:lnTo>
                    <a:pt x="698" y="219"/>
                  </a:lnTo>
                  <a:lnTo>
                    <a:pt x="692" y="237"/>
                  </a:lnTo>
                  <a:lnTo>
                    <a:pt x="684" y="253"/>
                  </a:lnTo>
                  <a:lnTo>
                    <a:pt x="675" y="269"/>
                  </a:lnTo>
                  <a:lnTo>
                    <a:pt x="664" y="286"/>
                  </a:lnTo>
                  <a:lnTo>
                    <a:pt x="651" y="302"/>
                  </a:lnTo>
                  <a:lnTo>
                    <a:pt x="638" y="317"/>
                  </a:lnTo>
                  <a:lnTo>
                    <a:pt x="622" y="334"/>
                  </a:lnTo>
                  <a:lnTo>
                    <a:pt x="603" y="350"/>
                  </a:lnTo>
                  <a:lnTo>
                    <a:pt x="584" y="369"/>
                  </a:lnTo>
                  <a:lnTo>
                    <a:pt x="563" y="387"/>
                  </a:lnTo>
                  <a:lnTo>
                    <a:pt x="539" y="408"/>
                  </a:lnTo>
                  <a:lnTo>
                    <a:pt x="513" y="430"/>
                  </a:lnTo>
                  <a:lnTo>
                    <a:pt x="491" y="449"/>
                  </a:lnTo>
                  <a:lnTo>
                    <a:pt x="472" y="469"/>
                  </a:lnTo>
                  <a:lnTo>
                    <a:pt x="455" y="487"/>
                  </a:lnTo>
                  <a:lnTo>
                    <a:pt x="440" y="507"/>
                  </a:lnTo>
                  <a:lnTo>
                    <a:pt x="429" y="526"/>
                  </a:lnTo>
                  <a:lnTo>
                    <a:pt x="420" y="547"/>
                  </a:lnTo>
                  <a:lnTo>
                    <a:pt x="415" y="569"/>
                  </a:lnTo>
                  <a:lnTo>
                    <a:pt x="414" y="592"/>
                  </a:lnTo>
                  <a:lnTo>
                    <a:pt x="417" y="616"/>
                  </a:lnTo>
                  <a:lnTo>
                    <a:pt x="421" y="639"/>
                  </a:lnTo>
                  <a:lnTo>
                    <a:pt x="429" y="662"/>
                  </a:lnTo>
                  <a:lnTo>
                    <a:pt x="440" y="685"/>
                  </a:lnTo>
                  <a:lnTo>
                    <a:pt x="453" y="707"/>
                  </a:lnTo>
                  <a:lnTo>
                    <a:pt x="471" y="729"/>
                  </a:lnTo>
                  <a:lnTo>
                    <a:pt x="490" y="751"/>
                  </a:lnTo>
                  <a:lnTo>
                    <a:pt x="513" y="772"/>
                  </a:lnTo>
                  <a:lnTo>
                    <a:pt x="539" y="794"/>
                  </a:lnTo>
                  <a:lnTo>
                    <a:pt x="563" y="813"/>
                  </a:lnTo>
                  <a:lnTo>
                    <a:pt x="584" y="833"/>
                  </a:lnTo>
                  <a:lnTo>
                    <a:pt x="603" y="850"/>
                  </a:lnTo>
                  <a:lnTo>
                    <a:pt x="622" y="867"/>
                  </a:lnTo>
                  <a:lnTo>
                    <a:pt x="638" y="883"/>
                  </a:lnTo>
                  <a:lnTo>
                    <a:pt x="651" y="900"/>
                  </a:lnTo>
                  <a:lnTo>
                    <a:pt x="664" y="916"/>
                  </a:lnTo>
                  <a:lnTo>
                    <a:pt x="675" y="931"/>
                  </a:lnTo>
                  <a:lnTo>
                    <a:pt x="684" y="947"/>
                  </a:lnTo>
                  <a:lnTo>
                    <a:pt x="692" y="964"/>
                  </a:lnTo>
                  <a:lnTo>
                    <a:pt x="698" y="981"/>
                  </a:lnTo>
                  <a:lnTo>
                    <a:pt x="702" y="1000"/>
                  </a:lnTo>
                  <a:lnTo>
                    <a:pt x="706" y="1019"/>
                  </a:lnTo>
                  <a:lnTo>
                    <a:pt x="707" y="1040"/>
                  </a:lnTo>
                  <a:lnTo>
                    <a:pt x="708" y="1063"/>
                  </a:lnTo>
                  <a:lnTo>
                    <a:pt x="707" y="1092"/>
                  </a:lnTo>
                  <a:lnTo>
                    <a:pt x="703" y="1120"/>
                  </a:lnTo>
                  <a:lnTo>
                    <a:pt x="696" y="1146"/>
                  </a:lnTo>
                  <a:lnTo>
                    <a:pt x="687" y="1173"/>
                  </a:lnTo>
                  <a:lnTo>
                    <a:pt x="48" y="1173"/>
                  </a:lnTo>
                  <a:lnTo>
                    <a:pt x="40" y="1146"/>
                  </a:lnTo>
                  <a:lnTo>
                    <a:pt x="33" y="1120"/>
                  </a:lnTo>
                  <a:lnTo>
                    <a:pt x="30" y="1092"/>
                  </a:lnTo>
                  <a:lnTo>
                    <a:pt x="29" y="1063"/>
                  </a:lnTo>
                  <a:lnTo>
                    <a:pt x="30" y="1040"/>
                  </a:lnTo>
                  <a:lnTo>
                    <a:pt x="31" y="1019"/>
                  </a:lnTo>
                  <a:lnTo>
                    <a:pt x="34" y="1000"/>
                  </a:lnTo>
                  <a:lnTo>
                    <a:pt x="39" y="981"/>
                  </a:lnTo>
                  <a:lnTo>
                    <a:pt x="45" y="964"/>
                  </a:lnTo>
                  <a:lnTo>
                    <a:pt x="53" y="947"/>
                  </a:lnTo>
                  <a:lnTo>
                    <a:pt x="62" y="931"/>
                  </a:lnTo>
                  <a:lnTo>
                    <a:pt x="72" y="916"/>
                  </a:lnTo>
                  <a:lnTo>
                    <a:pt x="85" y="900"/>
                  </a:lnTo>
                  <a:lnTo>
                    <a:pt x="99" y="883"/>
                  </a:lnTo>
                  <a:lnTo>
                    <a:pt x="115" y="867"/>
                  </a:lnTo>
                  <a:lnTo>
                    <a:pt x="133" y="850"/>
                  </a:lnTo>
                  <a:lnTo>
                    <a:pt x="153" y="833"/>
                  </a:lnTo>
                  <a:lnTo>
                    <a:pt x="174" y="813"/>
                  </a:lnTo>
                  <a:lnTo>
                    <a:pt x="198" y="794"/>
                  </a:lnTo>
                  <a:lnTo>
                    <a:pt x="223" y="772"/>
                  </a:lnTo>
                  <a:lnTo>
                    <a:pt x="248" y="748"/>
                  </a:lnTo>
                  <a:lnTo>
                    <a:pt x="269" y="723"/>
                  </a:lnTo>
                  <a:lnTo>
                    <a:pt x="286" y="699"/>
                  </a:lnTo>
                  <a:lnTo>
                    <a:pt x="299" y="676"/>
                  </a:lnTo>
                  <a:lnTo>
                    <a:pt x="308" y="653"/>
                  </a:lnTo>
                  <a:lnTo>
                    <a:pt x="315" y="631"/>
                  </a:lnTo>
                  <a:lnTo>
                    <a:pt x="319" y="610"/>
                  </a:lnTo>
                  <a:lnTo>
                    <a:pt x="320" y="592"/>
                  </a:lnTo>
                  <a:lnTo>
                    <a:pt x="319" y="571"/>
                  </a:lnTo>
                  <a:lnTo>
                    <a:pt x="314" y="552"/>
                  </a:lnTo>
                  <a:lnTo>
                    <a:pt x="306" y="531"/>
                  </a:lnTo>
                  <a:lnTo>
                    <a:pt x="296" y="511"/>
                  </a:lnTo>
                  <a:lnTo>
                    <a:pt x="283" y="491"/>
                  </a:lnTo>
                  <a:lnTo>
                    <a:pt x="266" y="471"/>
                  </a:lnTo>
                  <a:lnTo>
                    <a:pt x="246" y="450"/>
                  </a:lnTo>
                  <a:lnTo>
                    <a:pt x="223" y="430"/>
                  </a:lnTo>
                  <a:lnTo>
                    <a:pt x="198" y="408"/>
                  </a:lnTo>
                  <a:lnTo>
                    <a:pt x="174" y="387"/>
                  </a:lnTo>
                  <a:lnTo>
                    <a:pt x="153" y="369"/>
                  </a:lnTo>
                  <a:lnTo>
                    <a:pt x="133" y="350"/>
                  </a:lnTo>
                  <a:lnTo>
                    <a:pt x="115" y="334"/>
                  </a:lnTo>
                  <a:lnTo>
                    <a:pt x="99" y="317"/>
                  </a:lnTo>
                  <a:lnTo>
                    <a:pt x="85" y="302"/>
                  </a:lnTo>
                  <a:lnTo>
                    <a:pt x="72" y="286"/>
                  </a:lnTo>
                  <a:lnTo>
                    <a:pt x="62" y="269"/>
                  </a:lnTo>
                  <a:lnTo>
                    <a:pt x="53" y="253"/>
                  </a:lnTo>
                  <a:lnTo>
                    <a:pt x="45" y="237"/>
                  </a:lnTo>
                  <a:lnTo>
                    <a:pt x="39" y="219"/>
                  </a:lnTo>
                  <a:lnTo>
                    <a:pt x="34" y="200"/>
                  </a:lnTo>
                  <a:lnTo>
                    <a:pt x="31" y="181"/>
                  </a:lnTo>
                  <a:lnTo>
                    <a:pt x="30" y="160"/>
                  </a:lnTo>
                  <a:lnTo>
                    <a:pt x="29" y="137"/>
                  </a:lnTo>
                  <a:lnTo>
                    <a:pt x="31" y="107"/>
                  </a:lnTo>
                  <a:lnTo>
                    <a:pt x="35" y="76"/>
                  </a:lnTo>
                  <a:lnTo>
                    <a:pt x="43" y="45"/>
                  </a:lnTo>
                  <a:lnTo>
                    <a:pt x="53" y="17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5" y="8"/>
                  </a:lnTo>
                  <a:lnTo>
                    <a:pt x="14" y="39"/>
                  </a:lnTo>
                  <a:lnTo>
                    <a:pt x="5" y="71"/>
                  </a:lnTo>
                  <a:lnTo>
                    <a:pt x="1" y="105"/>
                  </a:lnTo>
                  <a:lnTo>
                    <a:pt x="0" y="137"/>
                  </a:lnTo>
                  <a:lnTo>
                    <a:pt x="1" y="162"/>
                  </a:lnTo>
                  <a:lnTo>
                    <a:pt x="2" y="185"/>
                  </a:lnTo>
                  <a:lnTo>
                    <a:pt x="7" y="207"/>
                  </a:lnTo>
                  <a:lnTo>
                    <a:pt x="11" y="228"/>
                  </a:lnTo>
                  <a:lnTo>
                    <a:pt x="18" y="246"/>
                  </a:lnTo>
                  <a:lnTo>
                    <a:pt x="26" y="265"/>
                  </a:lnTo>
                  <a:lnTo>
                    <a:pt x="37" y="283"/>
                  </a:lnTo>
                  <a:lnTo>
                    <a:pt x="48" y="301"/>
                  </a:lnTo>
                  <a:lnTo>
                    <a:pt x="61" y="318"/>
                  </a:lnTo>
                  <a:lnTo>
                    <a:pt x="76" y="335"/>
                  </a:lnTo>
                  <a:lnTo>
                    <a:pt x="93" y="352"/>
                  </a:lnTo>
                  <a:lnTo>
                    <a:pt x="111" y="370"/>
                  </a:lnTo>
                  <a:lnTo>
                    <a:pt x="132" y="388"/>
                  </a:lnTo>
                  <a:lnTo>
                    <a:pt x="154" y="409"/>
                  </a:lnTo>
                  <a:lnTo>
                    <a:pt x="178" y="430"/>
                  </a:lnTo>
                  <a:lnTo>
                    <a:pt x="205" y="451"/>
                  </a:lnTo>
                  <a:lnTo>
                    <a:pt x="225" y="470"/>
                  </a:lnTo>
                  <a:lnTo>
                    <a:pt x="243" y="488"/>
                  </a:lnTo>
                  <a:lnTo>
                    <a:pt x="258" y="506"/>
                  </a:lnTo>
                  <a:lnTo>
                    <a:pt x="270" y="523"/>
                  </a:lnTo>
                  <a:lnTo>
                    <a:pt x="280" y="540"/>
                  </a:lnTo>
                  <a:lnTo>
                    <a:pt x="285" y="557"/>
                  </a:lnTo>
                  <a:lnTo>
                    <a:pt x="290" y="575"/>
                  </a:lnTo>
                  <a:lnTo>
                    <a:pt x="291" y="592"/>
                  </a:lnTo>
                  <a:lnTo>
                    <a:pt x="290" y="608"/>
                  </a:lnTo>
                  <a:lnTo>
                    <a:pt x="288" y="625"/>
                  </a:lnTo>
                  <a:lnTo>
                    <a:pt x="281" y="645"/>
                  </a:lnTo>
                  <a:lnTo>
                    <a:pt x="273" y="666"/>
                  </a:lnTo>
                  <a:lnTo>
                    <a:pt x="261" y="686"/>
                  </a:lnTo>
                  <a:lnTo>
                    <a:pt x="245" y="707"/>
                  </a:lnTo>
                  <a:lnTo>
                    <a:pt x="227" y="729"/>
                  </a:lnTo>
                  <a:lnTo>
                    <a:pt x="205" y="750"/>
                  </a:lnTo>
                  <a:lnTo>
                    <a:pt x="178" y="772"/>
                  </a:lnTo>
                  <a:lnTo>
                    <a:pt x="154" y="792"/>
                  </a:lnTo>
                  <a:lnTo>
                    <a:pt x="132" y="812"/>
                  </a:lnTo>
                  <a:lnTo>
                    <a:pt x="111" y="832"/>
                  </a:lnTo>
                  <a:lnTo>
                    <a:pt x="93" y="849"/>
                  </a:lnTo>
                  <a:lnTo>
                    <a:pt x="76" y="866"/>
                  </a:lnTo>
                  <a:lnTo>
                    <a:pt x="61" y="883"/>
                  </a:lnTo>
                  <a:lnTo>
                    <a:pt x="48" y="901"/>
                  </a:lnTo>
                  <a:lnTo>
                    <a:pt x="37" y="918"/>
                  </a:lnTo>
                  <a:lnTo>
                    <a:pt x="26" y="935"/>
                  </a:lnTo>
                  <a:lnTo>
                    <a:pt x="18" y="954"/>
                  </a:lnTo>
                  <a:lnTo>
                    <a:pt x="11" y="972"/>
                  </a:lnTo>
                  <a:lnTo>
                    <a:pt x="7" y="993"/>
                  </a:lnTo>
                  <a:lnTo>
                    <a:pt x="2" y="1015"/>
                  </a:lnTo>
                  <a:lnTo>
                    <a:pt x="1" y="1038"/>
                  </a:lnTo>
                  <a:lnTo>
                    <a:pt x="0" y="1063"/>
                  </a:lnTo>
                  <a:lnTo>
                    <a:pt x="1" y="1097"/>
                  </a:lnTo>
                  <a:lnTo>
                    <a:pt x="5" y="1129"/>
                  </a:lnTo>
                  <a:lnTo>
                    <a:pt x="14" y="1161"/>
                  </a:lnTo>
                  <a:lnTo>
                    <a:pt x="25" y="1192"/>
                  </a:lnTo>
                  <a:lnTo>
                    <a:pt x="30" y="1201"/>
                  </a:lnTo>
                  <a:lnTo>
                    <a:pt x="707" y="1201"/>
                  </a:lnTo>
                  <a:lnTo>
                    <a:pt x="710" y="1192"/>
                  </a:lnTo>
                  <a:lnTo>
                    <a:pt x="722" y="1161"/>
                  </a:lnTo>
                  <a:lnTo>
                    <a:pt x="730" y="1129"/>
                  </a:lnTo>
                  <a:lnTo>
                    <a:pt x="736" y="1097"/>
                  </a:lnTo>
                  <a:lnTo>
                    <a:pt x="737" y="1063"/>
                  </a:lnTo>
                  <a:lnTo>
                    <a:pt x="736" y="1038"/>
                  </a:lnTo>
                  <a:lnTo>
                    <a:pt x="734" y="1015"/>
                  </a:lnTo>
                  <a:lnTo>
                    <a:pt x="730" y="993"/>
                  </a:lnTo>
                  <a:lnTo>
                    <a:pt x="725" y="972"/>
                  </a:lnTo>
                  <a:lnTo>
                    <a:pt x="718" y="954"/>
                  </a:lnTo>
                  <a:lnTo>
                    <a:pt x="710" y="935"/>
                  </a:lnTo>
                  <a:lnTo>
                    <a:pt x="700" y="918"/>
                  </a:lnTo>
                  <a:lnTo>
                    <a:pt x="688" y="901"/>
                  </a:lnTo>
                  <a:lnTo>
                    <a:pt x="676" y="883"/>
                  </a:lnTo>
                  <a:lnTo>
                    <a:pt x="661" y="866"/>
                  </a:lnTo>
                  <a:lnTo>
                    <a:pt x="643" y="849"/>
                  </a:lnTo>
                  <a:lnTo>
                    <a:pt x="625" y="832"/>
                  </a:lnTo>
                  <a:lnTo>
                    <a:pt x="604" y="812"/>
                  </a:lnTo>
                  <a:lnTo>
                    <a:pt x="582" y="792"/>
                  </a:lnTo>
                  <a:lnTo>
                    <a:pt x="558" y="772"/>
                  </a:lnTo>
                  <a:lnTo>
                    <a:pt x="532" y="7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auto">
            <a:xfrm>
              <a:off x="4376" y="2915"/>
              <a:ext cx="607" cy="110"/>
            </a:xfrm>
            <a:custGeom>
              <a:avLst/>
              <a:gdLst/>
              <a:ahLst/>
              <a:cxnLst>
                <a:cxn ang="0">
                  <a:pos x="623" y="0"/>
                </a:cxn>
                <a:cxn ang="0">
                  <a:pos x="623" y="29"/>
                </a:cxn>
                <a:cxn ang="0">
                  <a:pos x="1188" y="29"/>
                </a:cxn>
                <a:cxn ang="0">
                  <a:pos x="1188" y="191"/>
                </a:cxn>
                <a:cxn ang="0">
                  <a:pos x="29" y="191"/>
                </a:cxn>
                <a:cxn ang="0">
                  <a:pos x="29" y="29"/>
                </a:cxn>
                <a:cxn ang="0">
                  <a:pos x="623" y="29"/>
                </a:cxn>
                <a:cxn ang="0">
                  <a:pos x="623" y="0"/>
                </a:cxn>
                <a:cxn ang="0">
                  <a:pos x="0" y="0"/>
                </a:cxn>
                <a:cxn ang="0">
                  <a:pos x="0" y="219"/>
                </a:cxn>
                <a:cxn ang="0">
                  <a:pos x="1215" y="219"/>
                </a:cxn>
                <a:cxn ang="0">
                  <a:pos x="1215" y="0"/>
                </a:cxn>
                <a:cxn ang="0">
                  <a:pos x="623" y="0"/>
                </a:cxn>
              </a:cxnLst>
              <a:rect l="0" t="0" r="r" b="b"/>
              <a:pathLst>
                <a:path w="1215" h="219">
                  <a:moveTo>
                    <a:pt x="623" y="0"/>
                  </a:moveTo>
                  <a:lnTo>
                    <a:pt x="623" y="29"/>
                  </a:lnTo>
                  <a:lnTo>
                    <a:pt x="1188" y="29"/>
                  </a:lnTo>
                  <a:lnTo>
                    <a:pt x="1188" y="191"/>
                  </a:lnTo>
                  <a:lnTo>
                    <a:pt x="29" y="191"/>
                  </a:lnTo>
                  <a:lnTo>
                    <a:pt x="29" y="29"/>
                  </a:lnTo>
                  <a:lnTo>
                    <a:pt x="623" y="29"/>
                  </a:lnTo>
                  <a:lnTo>
                    <a:pt x="623" y="0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1215" y="219"/>
                  </a:lnTo>
                  <a:lnTo>
                    <a:pt x="1215" y="0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auto">
            <a:xfrm>
              <a:off x="4341" y="3660"/>
              <a:ext cx="677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6"/>
                </a:cxn>
                <a:cxn ang="0">
                  <a:pos x="668" y="196"/>
                </a:cxn>
                <a:cxn ang="0">
                  <a:pos x="668" y="167"/>
                </a:cxn>
                <a:cxn ang="0">
                  <a:pos x="29" y="167"/>
                </a:cxn>
                <a:cxn ang="0">
                  <a:pos x="29" y="28"/>
                </a:cxn>
                <a:cxn ang="0">
                  <a:pos x="1326" y="28"/>
                </a:cxn>
                <a:cxn ang="0">
                  <a:pos x="1326" y="167"/>
                </a:cxn>
                <a:cxn ang="0">
                  <a:pos x="668" y="167"/>
                </a:cxn>
                <a:cxn ang="0">
                  <a:pos x="668" y="196"/>
                </a:cxn>
                <a:cxn ang="0">
                  <a:pos x="1355" y="196"/>
                </a:cxn>
                <a:cxn ang="0">
                  <a:pos x="1355" y="0"/>
                </a:cxn>
                <a:cxn ang="0">
                  <a:pos x="0" y="0"/>
                </a:cxn>
              </a:cxnLst>
              <a:rect l="0" t="0" r="r" b="b"/>
              <a:pathLst>
                <a:path w="1355" h="196">
                  <a:moveTo>
                    <a:pt x="0" y="0"/>
                  </a:moveTo>
                  <a:lnTo>
                    <a:pt x="0" y="196"/>
                  </a:lnTo>
                  <a:lnTo>
                    <a:pt x="668" y="196"/>
                  </a:lnTo>
                  <a:lnTo>
                    <a:pt x="668" y="167"/>
                  </a:lnTo>
                  <a:lnTo>
                    <a:pt x="29" y="167"/>
                  </a:lnTo>
                  <a:lnTo>
                    <a:pt x="29" y="28"/>
                  </a:lnTo>
                  <a:lnTo>
                    <a:pt x="1326" y="28"/>
                  </a:lnTo>
                  <a:lnTo>
                    <a:pt x="1326" y="167"/>
                  </a:lnTo>
                  <a:lnTo>
                    <a:pt x="668" y="167"/>
                  </a:lnTo>
                  <a:lnTo>
                    <a:pt x="668" y="196"/>
                  </a:lnTo>
                  <a:lnTo>
                    <a:pt x="1355" y="196"/>
                  </a:lnTo>
                  <a:lnTo>
                    <a:pt x="13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93" name="TextovéPole 92"/>
          <p:cNvSpPr txBox="1"/>
          <p:nvPr/>
        </p:nvSpPr>
        <p:spPr>
          <a:xfrm>
            <a:off x="4716016" y="1196752"/>
            <a:ext cx="313040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3600" dirty="0" smtClean="0"/>
              <a:t>pohyb kurzoru</a:t>
            </a:r>
            <a:endParaRPr lang="cs-CZ" sz="2800" dirty="0"/>
          </a:p>
        </p:txBody>
      </p:sp>
      <p:sp>
        <p:nvSpPr>
          <p:cNvPr id="94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dirty="0" smtClean="0"/>
              <a:t>Pohyb myši   =</a:t>
            </a:r>
            <a:endParaRPr lang="cs-CZ" dirty="0"/>
          </a:p>
        </p:txBody>
      </p:sp>
      <p:sp>
        <p:nvSpPr>
          <p:cNvPr id="2142" name="Rectangle 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8.88889E-6 C -0.00452 -0.00208 -0.00799 -0.00486 -0.0125 -0.00694 C -0.01719 -0.0162 -0.01928 -0.02546 -0.02188 -0.03611 C -0.02275 -0.03981 -0.02553 -0.04768 -0.02709 -0.05138 C -0.02778 -0.05324 -0.03143 -0.05879 -0.0323 -0.06111 C -0.0382 -0.07893 -0.04028 -0.09814 -0.04375 -0.11666 C -0.04601 -0.14421 -0.04931 -0.17361 -0.04271 -0.19999 C -0.04237 -0.20324 -0.04219 -0.20648 -0.04167 -0.20972 C -0.04115 -0.21342 -0.03959 -0.22083 -0.03959 -0.22083 C -0.03855 -0.2324 -0.03612 -0.2405 -0.03334 -0.25138 C -0.03247 -0.26203 -0.03316 -0.26574 -0.02917 -0.27361 C -0.02709 -0.28449 -0.02448 -0.29629 -0.0198 -0.30555 C -0.01615 -0.32291 -0.01233 -0.34074 -0.00625 -0.35694 C -0.00348 -0.36458 0.00034 -0.37152 0.00312 -0.37916 C 0.00642 -0.38796 0.00885 -0.39699 0.0125 -0.40555 C 0.0177 -0.41759 0.02135 -0.42036 0.02604 -0.43055 C 0.02708 -0.43263 0.02708 -0.43541 0.02812 -0.43749 C 0.03177 -0.44467 0.0375 -0.45069 0.04166 -0.45694 C 0.046 -0.46365 0.0519 -0.47546 0.05729 -0.48055 C 0.06319 -0.48611 0.05972 -0.48055 0.06458 -0.48611 C 0.06927 -0.49143 0.07447 -0.49884 0.0802 -0.50138 C 0.09565 -0.51689 0.11527 -0.52685 0.13437 -0.53194 C 0.13888 -0.53611 0.14375 -0.53564 0.14895 -0.53749 C 0.15902 -0.54097 0.16892 -0.54305 0.17899 -0.54583 C 0.20416 -0.55254 0.22968 -0.56041 0.2552 -0.56527 C 0.26145 -0.56805 0.26736 -0.56851 0.27395 -0.56944 C 0.27708 -0.56898 0.28072 -0.57036 0.28333 -0.56805 C 0.28454 -0.56689 0.28038 -0.56574 0.2802 -0.56388 C 0.28003 -0.56226 0.28107 -0.55972 0.28229 -0.55972 C 0.30868 -0.55786 0.33506 -0.55879 0.36128 -0.55833 C 0.37777 -0.55601 0.39409 -0.55069 0.41024 -0.54999 C 0.42638 -0.5493 0.44236 -0.54907 0.45833 -0.54861 C 0.46788 -0.54814 0.47777 -0.54768 0.4875 -0.54722 C 0.5144 -0.5412 0.54114 -0.54027 0.56875 -0.53888 C 0.58454 -0.53587 0.59947 -0.5324 0.61458 -0.52499 C 0.61961 -0.51967 0.62309 -0.51944 0.62812 -0.51527 C 0.63993 -0.50532 0.65763 -0.49189 0.67083 -0.48749 C 0.67256 -0.48564 0.67413 -0.48356 0.67604 -0.48194 C 0.6776 -0.48055 0.68003 -0.48101 0.68125 -0.47916 C 0.69079 -0.46365 0.67951 -0.46388 0.69687 -0.46111 C 0.70625 -0.45486 0.71163 -0.44421 0.71875 -0.43472 C 0.72083 -0.42661 0.72673 -0.42129 0.7302 -0.41388 C 0.73697 -0.3993 0.74322 -0.38611 0.74895 -0.37083 C 0.75277 -0.34814 0.75746 -0.32777 0.75937 -0.30416 C 0.75833 -0.25694 0.76145 -0.20347 0.74791 -0.15833 C 0.74722 -0.15231 0.74704 -0.14606 0.74583 -0.14027 C 0.74479 -0.13472 0.74166 -0.12361 0.74166 -0.12361 C 0.73993 -0.1074 0.73611 -0.08958 0.7302 -0.07499 C 0.72899 -0.07199 0.7269 -0.06967 0.72604 -0.06666 C 0.72413 -0.05995 0.72326 -0.05532 0.71875 -0.05138 C 0.71631 -0.04467 0.71388 -0.04189 0.70937 -0.03749 C 0.70173 -0.01967 0.68784 -0.01041 0.67604 0.00139 C 0.66527 0.01204 0.65329 0.01922 0.64166 0.02778 C 0.61666 0.0463 0.58906 0.06112 0.56041 0.06528 C 0.54027 0.07408 0.51875 0.07477 0.49791 0.07639 C 0.4842 0.07964 0.47013 0.08126 0.45607 0.08334 C 0.42812 0.08288 0.4 0.08264 0.3717 0.08195 C 0.33784 0.08126 0.31493 0.07639 0.28437 0.05834 C 0.27951 0.05533 0.27291 0.05186 0.26875 0.04723 C 0.26319 0.04098 0.25694 0.03218 0.25 0.02917 C 0.24322 0.02014 0.23454 0.01505 0.2269 0.00695 C 0.2243 0.0007 0.21875 -0.00925 0.2144 -0.01388 C 0.21336 -0.01527 0.21163 -0.0155 0.21041 -0.01666 C 0.20902 -0.01782 0.20833 -0.01944 0.20729 -0.02083 C 0.20503 -0.02962 0.20833 -0.02083 0.20208 -0.02638 C 0.20104 -0.02731 0.20104 -0.02939 0.2 -0.03055 C 0.19878 -0.03194 0.19704 -0.0324 0.19583 -0.03333 C 0.19253 -0.04004 0.19496 -0.03703 0.1875 -0.04027 C 0.18524 -0.0412 0.18125 -0.04305 0.18125 -0.04305 C 0.17552 -0.06574 0.1776 -0.1118 0.18958 -0.13333 C 0.18993 -0.13564 0.18975 -0.13819 0.19062 -0.14027 C 0.19218 -0.14467 0.1967 -0.15277 0.1967 -0.15277 C 0.19809 -0.16041 0.20243 -0.16365 0.2052 -0.17083 C 0.20885 -0.18078 0.21163 -0.1905 0.2177 -0.19861 C 0.22013 -0.20856 0.22725 -0.21689 0.23211 -0.22499 C 0.23402 -0.23286 0.23177 -0.22569 0.2375 -0.23333 C 0.24218 -0.23958 0.24583 -0.24814 0.25104 -0.25416 C 0.25364 -0.2574 0.25642 -0.25995 0.25937 -0.26249 C 0.26041 -0.26342 0.26145 -0.26411 0.2625 -0.26527 C 0.27378 -0.27777 0.28697 -0.28449 0.3 -0.29305 C 0.33315 -0.31527 0.37152 -0.31851 0.40815 -0.32083 C 0.43715 -0.31967 0.44201 -0.31828 0.46458 -0.31388 C 0.47395 -0.30972 0.49149 -0.30254 0.49791 -0.29305 C 0.50503 -0.28217 0.50711 -0.2662 0.51041 -0.25277 C 0.50972 -0.22824 0.50954 -0.21435 0.50399 -0.19305 C 0.5026 -0.18726 0.49826 -0.17986 0.49583 -0.17499 C 0.49409 -0.17129 0.4875 -0.16805 0.4875 -0.16805 C 0.48819 -0.16944 0.49062 -0.17245 0.48958 -0.17222 C 0.4868 -0.17152 0.48506 -0.16712 0.48229 -0.16666 C 0.48107 -0.16643 0.48177 -0.1699 0.48107 -0.17083 C 0.48038 -0.17175 0.47899 -0.17199 0.47795 -0.17222 C 0.47187 -0.17291 0.46562 -0.17314 0.45937 -0.17361 C 0.45416 -0.17592 0.44826 -0.17615 0.44357 -0.18055 C 0.44253 -0.18171 0.44184 -0.18356 0.44062 -0.18472 C 0.43767 -0.18726 0.43107 -0.19166 0.43107 -0.19166 C 0.42847 -0.19722 0.42638 -0.2037 0.42291 -0.20833 C 0.42152 -0.21296 0.42083 -0.21759 0.41961 -0.22222 C 0.42083 -0.23726 0.41996 -0.23518 0.42604 -0.24444 C 0.42847 -0.24814 0.43437 -0.25416 0.43437 -0.25416 C 0.4375 -0.2537 0.44079 -0.25439 0.44357 -0.25277 C 0.44461 -0.25231 0.44409 -0.24999 0.44461 -0.24861 C 0.44513 -0.24722 0.44687 -0.24444 0.44687 -0.24444 " pathEditMode="relative" ptsTypes="fffffffffffffffffffffffffffffffffffffffff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2 třída">
  <a:themeElements>
    <a:clrScheme name="Vlastní 1">
      <a:dk1>
        <a:sysClr val="windowText" lastClr="000000"/>
      </a:dk1>
      <a:lt1>
        <a:srgbClr val="FFC000"/>
      </a:lt1>
      <a:dk2>
        <a:srgbClr val="000000"/>
      </a:dk2>
      <a:lt2>
        <a:srgbClr val="FFC00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223</Words>
  <Application>Microsoft Office PowerPoint</Application>
  <PresentationFormat>Předvádění na obrazovce 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2 třída</vt:lpstr>
      <vt:lpstr>Snímek 1</vt:lpstr>
      <vt:lpstr>Myš</vt:lpstr>
      <vt:lpstr>Počítačová myš</vt:lpstr>
      <vt:lpstr>Myš</vt:lpstr>
      <vt:lpstr>Myš</vt:lpstr>
      <vt:lpstr>1.</vt:lpstr>
      <vt:lpstr>2.</vt:lpstr>
      <vt:lpstr>Snímek 8</vt:lpstr>
      <vt:lpstr>Pohyb myši   =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Zdeňka</dc:creator>
  <cp:lastModifiedBy>Zdeňka</cp:lastModifiedBy>
  <cp:revision>51</cp:revision>
  <dcterms:created xsi:type="dcterms:W3CDTF">2013-02-01T07:36:24Z</dcterms:created>
  <dcterms:modified xsi:type="dcterms:W3CDTF">2013-06-08T20:14:48Z</dcterms:modified>
</cp:coreProperties>
</file>