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3" r:id="rId2"/>
    <p:sldId id="256" r:id="rId3"/>
    <p:sldId id="258" r:id="rId4"/>
    <p:sldId id="257" r:id="rId5"/>
    <p:sldId id="260" r:id="rId6"/>
    <p:sldId id="261" r:id="rId7"/>
    <p:sldId id="262" r:id="rId8"/>
    <p:sldId id="266" r:id="rId9"/>
    <p:sldId id="264" r:id="rId10"/>
    <p:sldId id="267" r:id="rId11"/>
    <p:sldId id="263" r:id="rId12"/>
    <p:sldId id="270" r:id="rId13"/>
    <p:sldId id="269" r:id="rId14"/>
    <p:sldId id="265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8ED9C-E993-4349-B847-AB6CCE96223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8614700-B33A-4424-8A90-BCF18745ADC9}">
      <dgm:prSet phldrT="[Text]"/>
      <dgm:spPr/>
      <dgm:t>
        <a:bodyPr/>
        <a:lstStyle/>
        <a:p>
          <a:r>
            <a:rPr lang="cs-CZ" dirty="0" smtClean="0"/>
            <a:t>Obsah:</a:t>
          </a:r>
          <a:endParaRPr lang="cs-CZ" dirty="0"/>
        </a:p>
      </dgm:t>
    </dgm:pt>
    <dgm:pt modelId="{384506CA-30C6-4D6B-BC2D-67BEA84718E4}" type="parTrans" cxnId="{657FFBF3-A3D6-4C02-B85D-185CBADFAFFA}">
      <dgm:prSet/>
      <dgm:spPr/>
      <dgm:t>
        <a:bodyPr/>
        <a:lstStyle/>
        <a:p>
          <a:endParaRPr lang="cs-CZ"/>
        </a:p>
      </dgm:t>
    </dgm:pt>
    <dgm:pt modelId="{216E1213-A079-48A0-8C02-2623ACD5ACDC}" type="sibTrans" cxnId="{657FFBF3-A3D6-4C02-B85D-185CBADFAFFA}">
      <dgm:prSet/>
      <dgm:spPr/>
      <dgm:t>
        <a:bodyPr/>
        <a:lstStyle/>
        <a:p>
          <a:endParaRPr lang="cs-CZ"/>
        </a:p>
      </dgm:t>
    </dgm:pt>
    <dgm:pt modelId="{86DF5642-05A8-4D21-AC4B-244EFC6255D8}">
      <dgm:prSet phldrT="[Text]"/>
      <dgm:spPr/>
      <dgm:t>
        <a:bodyPr/>
        <a:lstStyle/>
        <a:p>
          <a:r>
            <a:rPr lang="cs-CZ" dirty="0" smtClean="0"/>
            <a:t>Složky - stromová struktura</a:t>
          </a:r>
          <a:endParaRPr lang="cs-CZ" dirty="0"/>
        </a:p>
      </dgm:t>
    </dgm:pt>
    <dgm:pt modelId="{1F291B17-D4A2-4CE9-9CF7-35F8602DFC6E}" type="parTrans" cxnId="{2578AF72-6C11-44E8-AF9C-F73FAF1A716E}">
      <dgm:prSet/>
      <dgm:spPr/>
      <dgm:t>
        <a:bodyPr/>
        <a:lstStyle/>
        <a:p>
          <a:endParaRPr lang="cs-CZ"/>
        </a:p>
      </dgm:t>
    </dgm:pt>
    <dgm:pt modelId="{B046FD43-2985-43A0-B8F1-E96603973E47}" type="sibTrans" cxnId="{2578AF72-6C11-44E8-AF9C-F73FAF1A716E}">
      <dgm:prSet/>
      <dgm:spPr/>
      <dgm:t>
        <a:bodyPr/>
        <a:lstStyle/>
        <a:p>
          <a:endParaRPr lang="cs-CZ"/>
        </a:p>
      </dgm:t>
    </dgm:pt>
    <dgm:pt modelId="{AF110F82-BF67-4DD8-8F19-1CD874173EB0}">
      <dgm:prSet phldrT="[Text]"/>
      <dgm:spPr/>
      <dgm:t>
        <a:bodyPr/>
        <a:lstStyle/>
        <a:p>
          <a:r>
            <a:rPr lang="cs-CZ" dirty="0" smtClean="0"/>
            <a:t>Stromová struktura – předloha</a:t>
          </a:r>
          <a:endParaRPr lang="cs-CZ" dirty="0"/>
        </a:p>
      </dgm:t>
    </dgm:pt>
    <dgm:pt modelId="{8082010D-7A8B-469A-85A2-0BC03F40A4B2}" type="parTrans" cxnId="{994FC926-6DF9-4F46-8D8F-7A485300A671}">
      <dgm:prSet/>
      <dgm:spPr/>
      <dgm:t>
        <a:bodyPr/>
        <a:lstStyle/>
        <a:p>
          <a:endParaRPr lang="cs-CZ"/>
        </a:p>
      </dgm:t>
    </dgm:pt>
    <dgm:pt modelId="{52DF2C0E-EF4F-4FD4-B479-6262B7205DD9}" type="sibTrans" cxnId="{994FC926-6DF9-4F46-8D8F-7A485300A671}">
      <dgm:prSet/>
      <dgm:spPr/>
      <dgm:t>
        <a:bodyPr/>
        <a:lstStyle/>
        <a:p>
          <a:endParaRPr lang="cs-CZ"/>
        </a:p>
      </dgm:t>
    </dgm:pt>
    <dgm:pt modelId="{B738F956-BB63-46FB-9D07-BBF0E8F9ED97}">
      <dgm:prSet phldrT="[Text]"/>
      <dgm:spPr/>
      <dgm:t>
        <a:bodyPr/>
        <a:lstStyle/>
        <a:p>
          <a:r>
            <a:rPr lang="cs-CZ" dirty="0" smtClean="0"/>
            <a:t>Stromová struktura – </a:t>
          </a:r>
          <a:r>
            <a:rPr lang="cs-CZ" dirty="0" smtClean="0">
              <a:solidFill>
                <a:srgbClr val="FFFF00"/>
              </a:solidFill>
            </a:rPr>
            <a:t>vlastní činnost žáků</a:t>
          </a:r>
          <a:endParaRPr lang="cs-CZ" dirty="0">
            <a:solidFill>
              <a:srgbClr val="FFFF00"/>
            </a:solidFill>
          </a:endParaRPr>
        </a:p>
      </dgm:t>
    </dgm:pt>
    <dgm:pt modelId="{CF3B9CCA-7DD6-4911-94A4-6DF5BC8B5D80}" type="parTrans" cxnId="{ECA5079A-64F8-42C8-B682-519847087BEE}">
      <dgm:prSet/>
      <dgm:spPr/>
      <dgm:t>
        <a:bodyPr/>
        <a:lstStyle/>
        <a:p>
          <a:endParaRPr lang="cs-CZ"/>
        </a:p>
      </dgm:t>
    </dgm:pt>
    <dgm:pt modelId="{FC6E3787-DBE1-4316-97B9-F944910ACFAF}" type="sibTrans" cxnId="{ECA5079A-64F8-42C8-B682-519847087BEE}">
      <dgm:prSet/>
      <dgm:spPr/>
      <dgm:t>
        <a:bodyPr/>
        <a:lstStyle/>
        <a:p>
          <a:endParaRPr lang="cs-CZ"/>
        </a:p>
      </dgm:t>
    </dgm:pt>
    <dgm:pt modelId="{CA6192A2-D88E-4182-B56C-A4A85B20B050}">
      <dgm:prSet phldrT="[Text]"/>
      <dgm:spPr/>
      <dgm:t>
        <a:bodyPr/>
        <a:lstStyle/>
        <a:p>
          <a:r>
            <a:rPr lang="cs-CZ" dirty="0" smtClean="0"/>
            <a:t>Cesta k souborům</a:t>
          </a:r>
          <a:endParaRPr lang="cs-CZ" dirty="0"/>
        </a:p>
      </dgm:t>
    </dgm:pt>
    <dgm:pt modelId="{1F54E72F-A1C5-42EE-8706-2B890649120E}" type="parTrans" cxnId="{1F6050F5-1CC3-42DB-97E9-4E066ED963FE}">
      <dgm:prSet/>
      <dgm:spPr/>
      <dgm:t>
        <a:bodyPr/>
        <a:lstStyle/>
        <a:p>
          <a:endParaRPr lang="cs-CZ"/>
        </a:p>
      </dgm:t>
    </dgm:pt>
    <dgm:pt modelId="{92EA03B4-BBA7-4252-BB91-F18C8A7AE62D}" type="sibTrans" cxnId="{1F6050F5-1CC3-42DB-97E9-4E066ED963FE}">
      <dgm:prSet/>
      <dgm:spPr/>
      <dgm:t>
        <a:bodyPr/>
        <a:lstStyle/>
        <a:p>
          <a:endParaRPr lang="cs-CZ"/>
        </a:p>
      </dgm:t>
    </dgm:pt>
    <dgm:pt modelId="{F61BFEAD-13EF-4E0B-A448-E70BEF7C59C3}">
      <dgm:prSet phldrT="[Text]"/>
      <dgm:spPr/>
      <dgm:t>
        <a:bodyPr/>
        <a:lstStyle/>
        <a:p>
          <a:r>
            <a:rPr lang="cs-CZ" dirty="0" smtClean="0"/>
            <a:t>Cesta k souborům – </a:t>
          </a:r>
          <a:r>
            <a:rPr lang="cs-CZ" dirty="0" smtClean="0">
              <a:solidFill>
                <a:srgbClr val="FFFF00"/>
              </a:solidFill>
            </a:rPr>
            <a:t>vlastní činnost žáků</a:t>
          </a:r>
          <a:endParaRPr lang="cs-CZ" dirty="0">
            <a:solidFill>
              <a:srgbClr val="FFFF00"/>
            </a:solidFill>
          </a:endParaRPr>
        </a:p>
      </dgm:t>
    </dgm:pt>
    <dgm:pt modelId="{EC4065AC-7CF6-4DBB-839A-DCB96BAECDC9}" type="parTrans" cxnId="{5EE82E49-A906-4921-90A2-826BD8995312}">
      <dgm:prSet/>
      <dgm:spPr/>
      <dgm:t>
        <a:bodyPr/>
        <a:lstStyle/>
        <a:p>
          <a:endParaRPr lang="cs-CZ"/>
        </a:p>
      </dgm:t>
    </dgm:pt>
    <dgm:pt modelId="{0CF85B16-DCEF-463D-BF2D-4C9747F54F95}" type="sibTrans" cxnId="{5EE82E49-A906-4921-90A2-826BD8995312}">
      <dgm:prSet/>
      <dgm:spPr/>
      <dgm:t>
        <a:bodyPr/>
        <a:lstStyle/>
        <a:p>
          <a:endParaRPr lang="cs-CZ"/>
        </a:p>
      </dgm:t>
    </dgm:pt>
    <dgm:pt modelId="{9686C463-5EEC-4F46-88F2-8999E5EEFB6C}">
      <dgm:prSet phldrT="[Text]"/>
      <dgm:spPr/>
      <dgm:t>
        <a:bodyPr/>
        <a:lstStyle/>
        <a:p>
          <a:r>
            <a:rPr lang="cs-CZ" dirty="0" smtClean="0"/>
            <a:t>Složky – </a:t>
          </a:r>
          <a:r>
            <a:rPr lang="cs-CZ" dirty="0" smtClean="0">
              <a:solidFill>
                <a:srgbClr val="FFFF00"/>
              </a:solidFill>
            </a:rPr>
            <a:t>vlastní činnost žáků</a:t>
          </a:r>
          <a:endParaRPr lang="cs-CZ" dirty="0">
            <a:solidFill>
              <a:srgbClr val="FFFF00"/>
            </a:solidFill>
          </a:endParaRPr>
        </a:p>
      </dgm:t>
    </dgm:pt>
    <dgm:pt modelId="{A4CBB06F-4546-4D48-AE4D-12689AF3FC84}" type="parTrans" cxnId="{3262FE40-3756-4A36-B14E-E1DA591ED3E1}">
      <dgm:prSet/>
      <dgm:spPr/>
      <dgm:t>
        <a:bodyPr/>
        <a:lstStyle/>
        <a:p>
          <a:endParaRPr lang="cs-CZ"/>
        </a:p>
      </dgm:t>
    </dgm:pt>
    <dgm:pt modelId="{6BAC969F-2DA7-4470-B892-2CA8A615ABC8}" type="sibTrans" cxnId="{3262FE40-3756-4A36-B14E-E1DA591ED3E1}">
      <dgm:prSet/>
      <dgm:spPr/>
      <dgm:t>
        <a:bodyPr/>
        <a:lstStyle/>
        <a:p>
          <a:endParaRPr lang="cs-CZ"/>
        </a:p>
      </dgm:t>
    </dgm:pt>
    <dgm:pt modelId="{FB05404A-62FF-45E7-B474-1D7DB899C524}">
      <dgm:prSet phldrT="[Text]"/>
      <dgm:spPr/>
      <dgm:t>
        <a:bodyPr/>
        <a:lstStyle/>
        <a:p>
          <a:r>
            <a:rPr lang="cs-CZ" dirty="0" smtClean="0"/>
            <a:t>Typy souborů</a:t>
          </a:r>
          <a:endParaRPr lang="cs-CZ" dirty="0"/>
        </a:p>
      </dgm:t>
    </dgm:pt>
    <dgm:pt modelId="{4B9386A4-6024-44A4-97C3-6BF458F587C5}" type="parTrans" cxnId="{71B69010-6649-407E-9D4C-D82849693273}">
      <dgm:prSet/>
      <dgm:spPr/>
      <dgm:t>
        <a:bodyPr/>
        <a:lstStyle/>
        <a:p>
          <a:endParaRPr lang="cs-CZ"/>
        </a:p>
      </dgm:t>
    </dgm:pt>
    <dgm:pt modelId="{66596A65-6464-4EA6-B3F1-7709B5C09AD2}" type="sibTrans" cxnId="{71B69010-6649-407E-9D4C-D82849693273}">
      <dgm:prSet/>
      <dgm:spPr/>
      <dgm:t>
        <a:bodyPr/>
        <a:lstStyle/>
        <a:p>
          <a:endParaRPr lang="cs-CZ"/>
        </a:p>
      </dgm:t>
    </dgm:pt>
    <dgm:pt modelId="{33969E98-97B2-4835-9B10-4B595E0B914F}">
      <dgm:prSet phldrT="[Text]"/>
      <dgm:spPr/>
      <dgm:t>
        <a:bodyPr/>
        <a:lstStyle/>
        <a:p>
          <a:r>
            <a:rPr lang="cs-CZ" dirty="0" smtClean="0"/>
            <a:t>Typy souboru – příklady</a:t>
          </a:r>
          <a:endParaRPr lang="cs-CZ" dirty="0"/>
        </a:p>
      </dgm:t>
    </dgm:pt>
    <dgm:pt modelId="{4223A687-ABF8-4CA7-8921-8802DBFAE6D5}" type="parTrans" cxnId="{1752445B-7636-4F69-B40D-6A873BAC652F}">
      <dgm:prSet/>
      <dgm:spPr/>
      <dgm:t>
        <a:bodyPr/>
        <a:lstStyle/>
        <a:p>
          <a:endParaRPr lang="cs-CZ"/>
        </a:p>
      </dgm:t>
    </dgm:pt>
    <dgm:pt modelId="{4E52D6ED-AEF8-45B9-9126-E76BC5E5CC16}" type="sibTrans" cxnId="{1752445B-7636-4F69-B40D-6A873BAC652F}">
      <dgm:prSet/>
      <dgm:spPr/>
      <dgm:t>
        <a:bodyPr/>
        <a:lstStyle/>
        <a:p>
          <a:endParaRPr lang="cs-CZ"/>
        </a:p>
      </dgm:t>
    </dgm:pt>
    <dgm:pt modelId="{DBE7360C-7D25-4F6E-99E8-46046604FEE7}">
      <dgm:prSet phldrT="[Text]"/>
      <dgm:spPr/>
      <dgm:t>
        <a:bodyPr/>
        <a:lstStyle/>
        <a:p>
          <a:r>
            <a:rPr lang="cs-CZ" dirty="0" smtClean="0"/>
            <a:t>Možnosti práce se soubory a složkami – </a:t>
          </a:r>
          <a:r>
            <a:rPr lang="cs-CZ" dirty="0" smtClean="0">
              <a:solidFill>
                <a:srgbClr val="FFFF00"/>
              </a:solidFill>
            </a:rPr>
            <a:t>vlastní činnost žáků</a:t>
          </a:r>
          <a:endParaRPr lang="cs-CZ" dirty="0">
            <a:solidFill>
              <a:srgbClr val="FFFF00"/>
            </a:solidFill>
          </a:endParaRPr>
        </a:p>
      </dgm:t>
    </dgm:pt>
    <dgm:pt modelId="{25DA6F9C-9E4E-47AD-930C-2FDEE045028D}" type="parTrans" cxnId="{37823B08-9417-4CF3-B698-73E2F991CD90}">
      <dgm:prSet/>
      <dgm:spPr/>
      <dgm:t>
        <a:bodyPr/>
        <a:lstStyle/>
        <a:p>
          <a:endParaRPr lang="cs-CZ"/>
        </a:p>
      </dgm:t>
    </dgm:pt>
    <dgm:pt modelId="{74665492-8B1B-4999-B325-D4CE1E3E2A71}" type="sibTrans" cxnId="{37823B08-9417-4CF3-B698-73E2F991CD90}">
      <dgm:prSet/>
      <dgm:spPr/>
      <dgm:t>
        <a:bodyPr/>
        <a:lstStyle/>
        <a:p>
          <a:endParaRPr lang="cs-CZ"/>
        </a:p>
      </dgm:t>
    </dgm:pt>
    <dgm:pt modelId="{906ECCF3-4199-4813-96CA-7179F7F661BC}">
      <dgm:prSet phldrT="[Text]"/>
      <dgm:spPr/>
      <dgm:t>
        <a:bodyPr/>
        <a:lstStyle/>
        <a:p>
          <a:r>
            <a:rPr lang="cs-CZ" dirty="0" smtClean="0"/>
            <a:t>Úkoly – </a:t>
          </a:r>
          <a:r>
            <a:rPr lang="cs-CZ" dirty="0" smtClean="0">
              <a:solidFill>
                <a:srgbClr val="FFFF00"/>
              </a:solidFill>
            </a:rPr>
            <a:t>samostatná činnost žáků</a:t>
          </a:r>
          <a:endParaRPr lang="cs-CZ" dirty="0">
            <a:solidFill>
              <a:srgbClr val="FFFF00"/>
            </a:solidFill>
          </a:endParaRPr>
        </a:p>
      </dgm:t>
    </dgm:pt>
    <dgm:pt modelId="{BE9BB92E-0367-4DE6-BBB6-EEF4941069F7}" type="parTrans" cxnId="{D6E15C10-E7FB-4BBB-A8E1-1D2FD18077DE}">
      <dgm:prSet/>
      <dgm:spPr/>
      <dgm:t>
        <a:bodyPr/>
        <a:lstStyle/>
        <a:p>
          <a:endParaRPr lang="cs-CZ"/>
        </a:p>
      </dgm:t>
    </dgm:pt>
    <dgm:pt modelId="{6355B4B1-51F7-47F1-BABC-78F0DF593C4B}" type="sibTrans" cxnId="{D6E15C10-E7FB-4BBB-A8E1-1D2FD18077DE}">
      <dgm:prSet/>
      <dgm:spPr/>
      <dgm:t>
        <a:bodyPr/>
        <a:lstStyle/>
        <a:p>
          <a:endParaRPr lang="cs-CZ"/>
        </a:p>
      </dgm:t>
    </dgm:pt>
    <dgm:pt modelId="{5C6545B8-913E-4BCC-91FB-9A391C4BD5F9}" type="pres">
      <dgm:prSet presAssocID="{7018ED9C-E993-4349-B847-AB6CCE9622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2AC1E22-B67A-4BCB-AA4F-87C13A2E88B2}" type="pres">
      <dgm:prSet presAssocID="{08614700-B33A-4424-8A90-BCF18745ADC9}" presName="composite" presStyleCnt="0"/>
      <dgm:spPr/>
      <dgm:t>
        <a:bodyPr/>
        <a:lstStyle/>
        <a:p>
          <a:endParaRPr lang="cs-CZ"/>
        </a:p>
      </dgm:t>
    </dgm:pt>
    <dgm:pt modelId="{FEB44E2F-867B-47A6-B6E6-D15EF9833604}" type="pres">
      <dgm:prSet presAssocID="{08614700-B33A-4424-8A90-BCF18745ADC9}" presName="parTx" presStyleLbl="alignNode1" presStyleIdx="0" presStyleCnt="1" custLinFactNeighborY="7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DB3BF9-6835-4EB8-BB19-76A051A63848}" type="pres">
      <dgm:prSet presAssocID="{08614700-B33A-4424-8A90-BCF18745ADC9}" presName="desTx" presStyleLbl="alignAccFollowNode1" presStyleIdx="0" presStyleCnt="1" custLinFactNeighborY="2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6050F5-1CC3-42DB-97E9-4E066ED963FE}" srcId="{08614700-B33A-4424-8A90-BCF18745ADC9}" destId="{CA6192A2-D88E-4182-B56C-A4A85B20B050}" srcOrd="3" destOrd="0" parTransId="{1F54E72F-A1C5-42EE-8706-2B890649120E}" sibTransId="{92EA03B4-BBA7-4252-BB91-F18C8A7AE62D}"/>
    <dgm:cxn modelId="{612E9B2F-D3B1-4000-AF4A-1892CB557E34}" type="presOf" srcId="{9686C463-5EEC-4F46-88F2-8999E5EEFB6C}" destId="{D7DB3BF9-6835-4EB8-BB19-76A051A63848}" srcOrd="0" destOrd="5" presId="urn:microsoft.com/office/officeart/2005/8/layout/hList1"/>
    <dgm:cxn modelId="{90DA17B4-F3DC-4DC0-8D29-6B5EC6E59475}" type="presOf" srcId="{DBE7360C-7D25-4F6E-99E8-46046604FEE7}" destId="{D7DB3BF9-6835-4EB8-BB19-76A051A63848}" srcOrd="0" destOrd="8" presId="urn:microsoft.com/office/officeart/2005/8/layout/hList1"/>
    <dgm:cxn modelId="{2578AF72-6C11-44E8-AF9C-F73FAF1A716E}" srcId="{08614700-B33A-4424-8A90-BCF18745ADC9}" destId="{86DF5642-05A8-4D21-AC4B-244EFC6255D8}" srcOrd="0" destOrd="0" parTransId="{1F291B17-D4A2-4CE9-9CF7-35F8602DFC6E}" sibTransId="{B046FD43-2985-43A0-B8F1-E96603973E47}"/>
    <dgm:cxn modelId="{ECA5079A-64F8-42C8-B682-519847087BEE}" srcId="{08614700-B33A-4424-8A90-BCF18745ADC9}" destId="{B738F956-BB63-46FB-9D07-BBF0E8F9ED97}" srcOrd="2" destOrd="0" parTransId="{CF3B9CCA-7DD6-4911-94A4-6DF5BC8B5D80}" sibTransId="{FC6E3787-DBE1-4316-97B9-F944910ACFAF}"/>
    <dgm:cxn modelId="{81D385B7-E190-41EE-9967-7DD45ECAF34A}" type="presOf" srcId="{86DF5642-05A8-4D21-AC4B-244EFC6255D8}" destId="{D7DB3BF9-6835-4EB8-BB19-76A051A63848}" srcOrd="0" destOrd="0" presId="urn:microsoft.com/office/officeart/2005/8/layout/hList1"/>
    <dgm:cxn modelId="{5EE82E49-A906-4921-90A2-826BD8995312}" srcId="{08614700-B33A-4424-8A90-BCF18745ADC9}" destId="{F61BFEAD-13EF-4E0B-A448-E70BEF7C59C3}" srcOrd="4" destOrd="0" parTransId="{EC4065AC-7CF6-4DBB-839A-DCB96BAECDC9}" sibTransId="{0CF85B16-DCEF-463D-BF2D-4C9747F54F95}"/>
    <dgm:cxn modelId="{71B69010-6649-407E-9D4C-D82849693273}" srcId="{08614700-B33A-4424-8A90-BCF18745ADC9}" destId="{FB05404A-62FF-45E7-B474-1D7DB899C524}" srcOrd="6" destOrd="0" parTransId="{4B9386A4-6024-44A4-97C3-6BF458F587C5}" sibTransId="{66596A65-6464-4EA6-B3F1-7709B5C09AD2}"/>
    <dgm:cxn modelId="{994FC926-6DF9-4F46-8D8F-7A485300A671}" srcId="{08614700-B33A-4424-8A90-BCF18745ADC9}" destId="{AF110F82-BF67-4DD8-8F19-1CD874173EB0}" srcOrd="1" destOrd="0" parTransId="{8082010D-7A8B-469A-85A2-0BC03F40A4B2}" sibTransId="{52DF2C0E-EF4F-4FD4-B479-6262B7205DD9}"/>
    <dgm:cxn modelId="{37823B08-9417-4CF3-B698-73E2F991CD90}" srcId="{08614700-B33A-4424-8A90-BCF18745ADC9}" destId="{DBE7360C-7D25-4F6E-99E8-46046604FEE7}" srcOrd="8" destOrd="0" parTransId="{25DA6F9C-9E4E-47AD-930C-2FDEE045028D}" sibTransId="{74665492-8B1B-4999-B325-D4CE1E3E2A71}"/>
    <dgm:cxn modelId="{E73DE666-12D8-4C0B-B6F9-D937C25266A3}" type="presOf" srcId="{33969E98-97B2-4835-9B10-4B595E0B914F}" destId="{D7DB3BF9-6835-4EB8-BB19-76A051A63848}" srcOrd="0" destOrd="7" presId="urn:microsoft.com/office/officeart/2005/8/layout/hList1"/>
    <dgm:cxn modelId="{02FF7DFF-2D41-4315-AFE8-92AE0334D5D8}" type="presOf" srcId="{CA6192A2-D88E-4182-B56C-A4A85B20B050}" destId="{D7DB3BF9-6835-4EB8-BB19-76A051A63848}" srcOrd="0" destOrd="3" presId="urn:microsoft.com/office/officeart/2005/8/layout/hList1"/>
    <dgm:cxn modelId="{CD066D64-B959-42C9-93A4-161E7F62CF77}" type="presOf" srcId="{FB05404A-62FF-45E7-B474-1D7DB899C524}" destId="{D7DB3BF9-6835-4EB8-BB19-76A051A63848}" srcOrd="0" destOrd="6" presId="urn:microsoft.com/office/officeart/2005/8/layout/hList1"/>
    <dgm:cxn modelId="{657FFBF3-A3D6-4C02-B85D-185CBADFAFFA}" srcId="{7018ED9C-E993-4349-B847-AB6CCE962237}" destId="{08614700-B33A-4424-8A90-BCF18745ADC9}" srcOrd="0" destOrd="0" parTransId="{384506CA-30C6-4D6B-BC2D-67BEA84718E4}" sibTransId="{216E1213-A079-48A0-8C02-2623ACD5ACDC}"/>
    <dgm:cxn modelId="{FF8FD289-55A8-4C18-91F3-46EE369A171A}" type="presOf" srcId="{7018ED9C-E993-4349-B847-AB6CCE962237}" destId="{5C6545B8-913E-4BCC-91FB-9A391C4BD5F9}" srcOrd="0" destOrd="0" presId="urn:microsoft.com/office/officeart/2005/8/layout/hList1"/>
    <dgm:cxn modelId="{00392EEF-7F0C-439A-9AE6-6D6E1D49322D}" type="presOf" srcId="{906ECCF3-4199-4813-96CA-7179F7F661BC}" destId="{D7DB3BF9-6835-4EB8-BB19-76A051A63848}" srcOrd="0" destOrd="9" presId="urn:microsoft.com/office/officeart/2005/8/layout/hList1"/>
    <dgm:cxn modelId="{1A703497-F747-43EA-A7DB-79A9A7A923C2}" type="presOf" srcId="{AF110F82-BF67-4DD8-8F19-1CD874173EB0}" destId="{D7DB3BF9-6835-4EB8-BB19-76A051A63848}" srcOrd="0" destOrd="1" presId="urn:microsoft.com/office/officeart/2005/8/layout/hList1"/>
    <dgm:cxn modelId="{DA85FC8B-E52F-4013-B3F7-F4A6C7538757}" type="presOf" srcId="{F61BFEAD-13EF-4E0B-A448-E70BEF7C59C3}" destId="{D7DB3BF9-6835-4EB8-BB19-76A051A63848}" srcOrd="0" destOrd="4" presId="urn:microsoft.com/office/officeart/2005/8/layout/hList1"/>
    <dgm:cxn modelId="{1FD25D04-9C23-4BB3-B90A-0F6713B32CC6}" type="presOf" srcId="{B738F956-BB63-46FB-9D07-BBF0E8F9ED97}" destId="{D7DB3BF9-6835-4EB8-BB19-76A051A63848}" srcOrd="0" destOrd="2" presId="urn:microsoft.com/office/officeart/2005/8/layout/hList1"/>
    <dgm:cxn modelId="{0FA33102-5442-4875-A11C-198880F4B6C8}" type="presOf" srcId="{08614700-B33A-4424-8A90-BCF18745ADC9}" destId="{FEB44E2F-867B-47A6-B6E6-D15EF9833604}" srcOrd="0" destOrd="0" presId="urn:microsoft.com/office/officeart/2005/8/layout/hList1"/>
    <dgm:cxn modelId="{1752445B-7636-4F69-B40D-6A873BAC652F}" srcId="{08614700-B33A-4424-8A90-BCF18745ADC9}" destId="{33969E98-97B2-4835-9B10-4B595E0B914F}" srcOrd="7" destOrd="0" parTransId="{4223A687-ABF8-4CA7-8921-8802DBFAE6D5}" sibTransId="{4E52D6ED-AEF8-45B9-9126-E76BC5E5CC16}"/>
    <dgm:cxn modelId="{D6E15C10-E7FB-4BBB-A8E1-1D2FD18077DE}" srcId="{08614700-B33A-4424-8A90-BCF18745ADC9}" destId="{906ECCF3-4199-4813-96CA-7179F7F661BC}" srcOrd="9" destOrd="0" parTransId="{BE9BB92E-0367-4DE6-BBB6-EEF4941069F7}" sibTransId="{6355B4B1-51F7-47F1-BABC-78F0DF593C4B}"/>
    <dgm:cxn modelId="{3262FE40-3756-4A36-B14E-E1DA591ED3E1}" srcId="{08614700-B33A-4424-8A90-BCF18745ADC9}" destId="{9686C463-5EEC-4F46-88F2-8999E5EEFB6C}" srcOrd="5" destOrd="0" parTransId="{A4CBB06F-4546-4D48-AE4D-12689AF3FC84}" sibTransId="{6BAC969F-2DA7-4470-B892-2CA8A615ABC8}"/>
    <dgm:cxn modelId="{59FD05DE-F32B-4A9B-8576-669DAF2F36DA}" type="presParOf" srcId="{5C6545B8-913E-4BCC-91FB-9A391C4BD5F9}" destId="{C2AC1E22-B67A-4BCB-AA4F-87C13A2E88B2}" srcOrd="0" destOrd="0" presId="urn:microsoft.com/office/officeart/2005/8/layout/hList1"/>
    <dgm:cxn modelId="{B53F0A98-724B-4F66-A24B-82EF77FF12C0}" type="presParOf" srcId="{C2AC1E22-B67A-4BCB-AA4F-87C13A2E88B2}" destId="{FEB44E2F-867B-47A6-B6E6-D15EF9833604}" srcOrd="0" destOrd="0" presId="urn:microsoft.com/office/officeart/2005/8/layout/hList1"/>
    <dgm:cxn modelId="{A2CC18F4-E327-487A-9342-05E547F47833}" type="presParOf" srcId="{C2AC1E22-B67A-4BCB-AA4F-87C13A2E88B2}" destId="{D7DB3BF9-6835-4EB8-BB19-76A051A638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3E33E3-861F-4759-925F-1D06A276100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cs-CZ"/>
        </a:p>
      </dgm:t>
    </dgm:pt>
    <dgm:pt modelId="{8F988D85-250D-4A7B-8886-E0EC9BD6D562}">
      <dgm:prSet/>
      <dgm:spPr/>
      <dgm:t>
        <a:bodyPr/>
        <a:lstStyle/>
        <a:p>
          <a:pPr rtl="0"/>
          <a:r>
            <a:rPr lang="cs-CZ" dirty="0" smtClean="0"/>
            <a:t>Název souboru - </a:t>
          </a:r>
          <a:endParaRPr lang="cs-CZ" b="0" i="0" baseline="0" dirty="0"/>
        </a:p>
      </dgm:t>
    </dgm:pt>
    <dgm:pt modelId="{36737609-9C14-4DC5-B160-5AEAA8C5CBA4}" type="parTrans" cxnId="{04FE7C0F-A04A-4F5E-AA8F-5D5B966D4597}">
      <dgm:prSet/>
      <dgm:spPr/>
      <dgm:t>
        <a:bodyPr/>
        <a:lstStyle/>
        <a:p>
          <a:endParaRPr lang="cs-CZ"/>
        </a:p>
      </dgm:t>
    </dgm:pt>
    <dgm:pt modelId="{5B1CB967-719D-403E-B6D4-44A93C2713ED}" type="sibTrans" cxnId="{04FE7C0F-A04A-4F5E-AA8F-5D5B966D4597}">
      <dgm:prSet/>
      <dgm:spPr/>
      <dgm:t>
        <a:bodyPr/>
        <a:lstStyle/>
        <a:p>
          <a:endParaRPr lang="cs-CZ"/>
        </a:p>
      </dgm:t>
    </dgm:pt>
    <dgm:pt modelId="{D422C560-C54D-40BE-815B-EC6C2342E8F6}" type="pres">
      <dgm:prSet presAssocID="{F13E33E3-861F-4759-925F-1D06A27610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2FE9FB-8C54-41D9-B738-5D57C906077C}" type="pres">
      <dgm:prSet presAssocID="{8F988D85-250D-4A7B-8886-E0EC9BD6D562}" presName="parentText" presStyleLbl="node1" presStyleIdx="0" presStyleCnt="1" custLinFactNeighborX="20000" custLinFactNeighborY="1247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3C4717E-ABB2-4A8B-874A-8DBD15EEA9F9}" type="presOf" srcId="{F13E33E3-861F-4759-925F-1D06A2761000}" destId="{D422C560-C54D-40BE-815B-EC6C2342E8F6}" srcOrd="0" destOrd="0" presId="urn:microsoft.com/office/officeart/2005/8/layout/vList2"/>
    <dgm:cxn modelId="{04FE7C0F-A04A-4F5E-AA8F-5D5B966D4597}" srcId="{F13E33E3-861F-4759-925F-1D06A2761000}" destId="{8F988D85-250D-4A7B-8886-E0EC9BD6D562}" srcOrd="0" destOrd="0" parTransId="{36737609-9C14-4DC5-B160-5AEAA8C5CBA4}" sibTransId="{5B1CB967-719D-403E-B6D4-44A93C2713ED}"/>
    <dgm:cxn modelId="{81F66FA2-ED20-4505-BFC7-53D6831968A2}" type="presOf" srcId="{8F988D85-250D-4A7B-8886-E0EC9BD6D562}" destId="{2F2FE9FB-8C54-41D9-B738-5D57C906077C}" srcOrd="0" destOrd="0" presId="urn:microsoft.com/office/officeart/2005/8/layout/vList2"/>
    <dgm:cxn modelId="{66696B00-454F-4301-996D-4940093F2B21}" type="presParOf" srcId="{D422C560-C54D-40BE-815B-EC6C2342E8F6}" destId="{2F2FE9FB-8C54-41D9-B738-5D57C90607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A77E17-8073-4826-82A3-AAB7E50E3A60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7F7F040B-B7A3-4617-AF81-93B05BE6E5FC}">
      <dgm:prSet phldrT="[Text]"/>
      <dgm:spPr/>
      <dgm:t>
        <a:bodyPr/>
        <a:lstStyle/>
        <a:p>
          <a:r>
            <a:rPr lang="cs-CZ" dirty="0" smtClean="0"/>
            <a:t>Typy souborů:</a:t>
          </a:r>
          <a:endParaRPr lang="cs-CZ" dirty="0"/>
        </a:p>
      </dgm:t>
    </dgm:pt>
    <dgm:pt modelId="{EF2778D7-3E89-4877-9F07-F4FCEC146E25}" type="parTrans" cxnId="{4C4A2E35-EA66-463C-8D4E-5F67014C9CD0}">
      <dgm:prSet/>
      <dgm:spPr/>
      <dgm:t>
        <a:bodyPr/>
        <a:lstStyle/>
        <a:p>
          <a:endParaRPr lang="cs-CZ"/>
        </a:p>
      </dgm:t>
    </dgm:pt>
    <dgm:pt modelId="{C4016B3C-493E-43A8-9C97-13322B0A1E11}" type="sibTrans" cxnId="{4C4A2E35-EA66-463C-8D4E-5F67014C9CD0}">
      <dgm:prSet/>
      <dgm:spPr/>
      <dgm:t>
        <a:bodyPr/>
        <a:lstStyle/>
        <a:p>
          <a:endParaRPr lang="cs-CZ"/>
        </a:p>
      </dgm:t>
    </dgm:pt>
    <dgm:pt modelId="{28B4B1A6-2C83-4A73-A2FC-2A2C97548046}">
      <dgm:prSet phldrT="[Text]"/>
      <dgm:spPr/>
      <dgm:t>
        <a:bodyPr/>
        <a:lstStyle/>
        <a:p>
          <a:r>
            <a:rPr lang="cs-CZ" u="sng" dirty="0" smtClean="0"/>
            <a:t>aplikace</a:t>
          </a:r>
          <a:endParaRPr lang="cs-CZ" u="sng" dirty="0"/>
        </a:p>
      </dgm:t>
    </dgm:pt>
    <dgm:pt modelId="{567D757E-A8E8-448F-83CC-D2EC513495F4}" type="parTrans" cxnId="{BB01D83C-643B-4263-8E3C-98FA1A97B85E}">
      <dgm:prSet/>
      <dgm:spPr/>
      <dgm:t>
        <a:bodyPr/>
        <a:lstStyle/>
        <a:p>
          <a:endParaRPr lang="cs-CZ"/>
        </a:p>
      </dgm:t>
    </dgm:pt>
    <dgm:pt modelId="{576AB180-294C-40E4-B2AB-855D2FDE80A9}" type="sibTrans" cxnId="{BB01D83C-643B-4263-8E3C-98FA1A97B85E}">
      <dgm:prSet/>
      <dgm:spPr/>
      <dgm:t>
        <a:bodyPr/>
        <a:lstStyle/>
        <a:p>
          <a:endParaRPr lang="cs-CZ"/>
        </a:p>
      </dgm:t>
    </dgm:pt>
    <dgm:pt modelId="{67773D7C-0A9F-4DB2-9EC1-7B673227792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50269B3-090A-44EA-A768-FD5F434DB530}" type="parTrans" cxnId="{E4C01E17-C5CD-4419-BE06-37B9100ED6A1}">
      <dgm:prSet/>
      <dgm:spPr/>
      <dgm:t>
        <a:bodyPr/>
        <a:lstStyle/>
        <a:p>
          <a:endParaRPr lang="cs-CZ"/>
        </a:p>
      </dgm:t>
    </dgm:pt>
    <dgm:pt modelId="{E4E13C3D-E5F9-41EA-9988-C7D79150FD6A}" type="sibTrans" cxnId="{E4C01E17-C5CD-4419-BE06-37B9100ED6A1}">
      <dgm:prSet/>
      <dgm:spPr/>
      <dgm:t>
        <a:bodyPr/>
        <a:lstStyle/>
        <a:p>
          <a:endParaRPr lang="cs-CZ"/>
        </a:p>
      </dgm:t>
    </dgm:pt>
    <dgm:pt modelId="{2D3ED319-A9C4-49D4-9B73-0864E0DB1612}">
      <dgm:prSet phldrT="[Text]"/>
      <dgm:spPr/>
      <dgm:t>
        <a:bodyPr/>
        <a:lstStyle/>
        <a:p>
          <a:r>
            <a:rPr lang="cs-CZ" u="sng" dirty="0" smtClean="0"/>
            <a:t>data</a:t>
          </a:r>
          <a:endParaRPr lang="cs-CZ" u="sng" dirty="0"/>
        </a:p>
      </dgm:t>
    </dgm:pt>
    <dgm:pt modelId="{6F120291-7DCC-4689-A5E7-6C9308EA33C9}" type="parTrans" cxnId="{C0DA0DBA-2479-4ED2-ABBF-C75B3E993ACE}">
      <dgm:prSet/>
      <dgm:spPr/>
      <dgm:t>
        <a:bodyPr/>
        <a:lstStyle/>
        <a:p>
          <a:endParaRPr lang="cs-CZ"/>
        </a:p>
      </dgm:t>
    </dgm:pt>
    <dgm:pt modelId="{1C5647F5-4AEB-4988-B9DF-B02A2F5C2CD0}" type="sibTrans" cxnId="{C0DA0DBA-2479-4ED2-ABBF-C75B3E993ACE}">
      <dgm:prSet/>
      <dgm:spPr/>
      <dgm:t>
        <a:bodyPr/>
        <a:lstStyle/>
        <a:p>
          <a:endParaRPr lang="cs-CZ"/>
        </a:p>
      </dgm:t>
    </dgm:pt>
    <dgm:pt modelId="{EAD636D1-D84C-46A3-A48D-23A5B02CDC5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8BFBFC0-8685-44ED-AFD4-46BDFF3549F4}" type="parTrans" cxnId="{ADFD70ED-74A4-49EE-AC3D-133D71DD4C81}">
      <dgm:prSet/>
      <dgm:spPr/>
      <dgm:t>
        <a:bodyPr/>
        <a:lstStyle/>
        <a:p>
          <a:endParaRPr lang="cs-CZ"/>
        </a:p>
      </dgm:t>
    </dgm:pt>
    <dgm:pt modelId="{C38FBE81-D81E-46F3-B01E-A09AA303EDDB}" type="sibTrans" cxnId="{ADFD70ED-74A4-49EE-AC3D-133D71DD4C81}">
      <dgm:prSet/>
      <dgm:spPr/>
      <dgm:t>
        <a:bodyPr/>
        <a:lstStyle/>
        <a:p>
          <a:endParaRPr lang="cs-CZ"/>
        </a:p>
      </dgm:t>
    </dgm:pt>
    <dgm:pt modelId="{1455927B-01D2-456E-BDE5-032803A3E80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BBD786A-9738-4A66-82F3-0E3881FFC034}" type="parTrans" cxnId="{86B3AD07-1864-4328-B921-5B61C4CFA494}">
      <dgm:prSet/>
      <dgm:spPr/>
      <dgm:t>
        <a:bodyPr/>
        <a:lstStyle/>
        <a:p>
          <a:endParaRPr lang="cs-CZ"/>
        </a:p>
      </dgm:t>
    </dgm:pt>
    <dgm:pt modelId="{EA38B8A5-AD64-496A-B182-683252962F73}" type="sibTrans" cxnId="{86B3AD07-1864-4328-B921-5B61C4CFA494}">
      <dgm:prSet/>
      <dgm:spPr/>
      <dgm:t>
        <a:bodyPr/>
        <a:lstStyle/>
        <a:p>
          <a:endParaRPr lang="cs-CZ"/>
        </a:p>
      </dgm:t>
    </dgm:pt>
    <dgm:pt modelId="{1672D524-EFFD-4A29-B46D-0EA5E8132210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8D850F5-36C2-4060-86BE-72DF1F1876BD}" type="parTrans" cxnId="{2D4EB8B9-5F56-41FE-A0D8-B9B427C97651}">
      <dgm:prSet/>
      <dgm:spPr/>
      <dgm:t>
        <a:bodyPr/>
        <a:lstStyle/>
        <a:p>
          <a:endParaRPr lang="cs-CZ"/>
        </a:p>
      </dgm:t>
    </dgm:pt>
    <dgm:pt modelId="{034166E9-B731-4BDF-AAB1-7486743A3D48}" type="sibTrans" cxnId="{2D4EB8B9-5F56-41FE-A0D8-B9B427C97651}">
      <dgm:prSet/>
      <dgm:spPr/>
      <dgm:t>
        <a:bodyPr/>
        <a:lstStyle/>
        <a:p>
          <a:endParaRPr lang="cs-CZ"/>
        </a:p>
      </dgm:t>
    </dgm:pt>
    <dgm:pt modelId="{64805072-A068-4E6D-9541-0AB234683D40}" type="pres">
      <dgm:prSet presAssocID="{94A77E17-8073-4826-82A3-AAB7E50E3A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1A497B5-0869-4987-8DF8-0EEC11933779}" type="pres">
      <dgm:prSet presAssocID="{7F7F040B-B7A3-4617-AF81-93B05BE6E5FC}" presName="vertOne" presStyleCnt="0"/>
      <dgm:spPr/>
    </dgm:pt>
    <dgm:pt modelId="{00917265-84D8-4314-A270-562BBE59B2BB}" type="pres">
      <dgm:prSet presAssocID="{7F7F040B-B7A3-4617-AF81-93B05BE6E5F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93ADDDB-7200-46B1-BB18-17418E1312D8}" type="pres">
      <dgm:prSet presAssocID="{7F7F040B-B7A3-4617-AF81-93B05BE6E5FC}" presName="parTransOne" presStyleCnt="0"/>
      <dgm:spPr/>
    </dgm:pt>
    <dgm:pt modelId="{E203BB51-872B-4C02-B301-4C0FBD008BC8}" type="pres">
      <dgm:prSet presAssocID="{7F7F040B-B7A3-4617-AF81-93B05BE6E5FC}" presName="horzOne" presStyleCnt="0"/>
      <dgm:spPr/>
    </dgm:pt>
    <dgm:pt modelId="{D8E4CE9B-0C20-4E0B-BF0E-D757048A2795}" type="pres">
      <dgm:prSet presAssocID="{28B4B1A6-2C83-4A73-A2FC-2A2C97548046}" presName="vertTwo" presStyleCnt="0"/>
      <dgm:spPr/>
    </dgm:pt>
    <dgm:pt modelId="{5E9F2D14-A64B-47F8-83E6-9023D900C944}" type="pres">
      <dgm:prSet presAssocID="{28B4B1A6-2C83-4A73-A2FC-2A2C9754804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BE6B397-323D-47C3-B3C4-676617A37AEE}" type="pres">
      <dgm:prSet presAssocID="{28B4B1A6-2C83-4A73-A2FC-2A2C97548046}" presName="parTransTwo" presStyleCnt="0"/>
      <dgm:spPr/>
    </dgm:pt>
    <dgm:pt modelId="{9B4D7E97-4CA4-4EE0-A62C-4F5BE28908A2}" type="pres">
      <dgm:prSet presAssocID="{28B4B1A6-2C83-4A73-A2FC-2A2C97548046}" presName="horzTwo" presStyleCnt="0"/>
      <dgm:spPr/>
    </dgm:pt>
    <dgm:pt modelId="{57FC4ABA-0C12-4F2D-BA3C-4B5E4474AD60}" type="pres">
      <dgm:prSet presAssocID="{67773D7C-0A9F-4DB2-9EC1-7B6732277920}" presName="vertThree" presStyleCnt="0"/>
      <dgm:spPr/>
    </dgm:pt>
    <dgm:pt modelId="{DEA2DC40-12CC-4538-98EB-7A702FE9B286}" type="pres">
      <dgm:prSet presAssocID="{67773D7C-0A9F-4DB2-9EC1-7B6732277920}" presName="txThree" presStyleLbl="node3" presStyleIdx="0" presStyleCnt="2" custScaleX="50799" custScaleY="990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6787EE8-93FD-44AC-BB47-632AAD4F0D54}" type="pres">
      <dgm:prSet presAssocID="{67773D7C-0A9F-4DB2-9EC1-7B6732277920}" presName="parTransThree" presStyleCnt="0"/>
      <dgm:spPr/>
    </dgm:pt>
    <dgm:pt modelId="{7BE47A6A-8F63-4D97-B031-F34270101910}" type="pres">
      <dgm:prSet presAssocID="{67773D7C-0A9F-4DB2-9EC1-7B6732277920}" presName="horzThree" presStyleCnt="0"/>
      <dgm:spPr/>
    </dgm:pt>
    <dgm:pt modelId="{4186A83B-0D82-4F99-B623-5876060391F7}" type="pres">
      <dgm:prSet presAssocID="{1455927B-01D2-456E-BDE5-032803A3E807}" presName="vertFour" presStyleCnt="0">
        <dgm:presLayoutVars>
          <dgm:chPref val="3"/>
        </dgm:presLayoutVars>
      </dgm:prSet>
      <dgm:spPr/>
    </dgm:pt>
    <dgm:pt modelId="{81730AEB-B26A-4C1F-8495-5D2A2ABEC1D4}" type="pres">
      <dgm:prSet presAssocID="{1455927B-01D2-456E-BDE5-032803A3E807}" presName="txFour" presStyleLbl="node4" presStyleIdx="0" presStyleCnt="2" custScaleX="48424" custScaleY="9657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541552-1141-4B9D-9DBD-8427A3AC1BDE}" type="pres">
      <dgm:prSet presAssocID="{1455927B-01D2-456E-BDE5-032803A3E807}" presName="horzFour" presStyleCnt="0"/>
      <dgm:spPr/>
    </dgm:pt>
    <dgm:pt modelId="{A4A806D6-D73A-466E-8297-6254F1F12A77}" type="pres">
      <dgm:prSet presAssocID="{576AB180-294C-40E4-B2AB-855D2FDE80A9}" presName="sibSpaceTwo" presStyleCnt="0"/>
      <dgm:spPr/>
    </dgm:pt>
    <dgm:pt modelId="{882AE7B3-728D-4ECB-A8C3-257B58EA18E3}" type="pres">
      <dgm:prSet presAssocID="{2D3ED319-A9C4-49D4-9B73-0864E0DB1612}" presName="vertTwo" presStyleCnt="0"/>
      <dgm:spPr/>
    </dgm:pt>
    <dgm:pt modelId="{5752DE64-0587-4904-818A-CF1E8D91B1F6}" type="pres">
      <dgm:prSet presAssocID="{2D3ED319-A9C4-49D4-9B73-0864E0DB161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570ADF-1914-4B1A-BC71-0AF57F59E514}" type="pres">
      <dgm:prSet presAssocID="{2D3ED319-A9C4-49D4-9B73-0864E0DB1612}" presName="parTransTwo" presStyleCnt="0"/>
      <dgm:spPr/>
    </dgm:pt>
    <dgm:pt modelId="{E0F1956D-35C0-4231-9AAC-6914EB9989B1}" type="pres">
      <dgm:prSet presAssocID="{2D3ED319-A9C4-49D4-9B73-0864E0DB1612}" presName="horzTwo" presStyleCnt="0"/>
      <dgm:spPr/>
    </dgm:pt>
    <dgm:pt modelId="{04619A64-AEA1-4FDE-A72D-C6EC5BCFF307}" type="pres">
      <dgm:prSet presAssocID="{EAD636D1-D84C-46A3-A48D-23A5B02CDC58}" presName="vertThree" presStyleCnt="0"/>
      <dgm:spPr/>
    </dgm:pt>
    <dgm:pt modelId="{4E15FC5F-2911-43E7-BF3A-A43D7CEBB3BE}" type="pres">
      <dgm:prSet presAssocID="{EAD636D1-D84C-46A3-A48D-23A5B02CDC58}" presName="txThree" presStyleLbl="node3" presStyleIdx="1" presStyleCnt="2" custScaleX="48490" custScaleY="99826" custLinFactNeighborX="-1215" custLinFactNeighborY="-69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DB190A-02F5-41FD-9AE5-A814DCBD2B1C}" type="pres">
      <dgm:prSet presAssocID="{EAD636D1-D84C-46A3-A48D-23A5B02CDC58}" presName="parTransThree" presStyleCnt="0"/>
      <dgm:spPr/>
    </dgm:pt>
    <dgm:pt modelId="{DB7FC793-7698-4BC9-BFBA-AABCD7774AD5}" type="pres">
      <dgm:prSet presAssocID="{EAD636D1-D84C-46A3-A48D-23A5B02CDC58}" presName="horzThree" presStyleCnt="0"/>
      <dgm:spPr/>
    </dgm:pt>
    <dgm:pt modelId="{5FF445BA-7C1C-47E9-B295-4E9FC685A5A5}" type="pres">
      <dgm:prSet presAssocID="{1672D524-EFFD-4A29-B46D-0EA5E8132210}" presName="vertFour" presStyleCnt="0">
        <dgm:presLayoutVars>
          <dgm:chPref val="3"/>
        </dgm:presLayoutVars>
      </dgm:prSet>
      <dgm:spPr/>
    </dgm:pt>
    <dgm:pt modelId="{9940773B-6D2F-4E05-81F6-022F805AADFE}" type="pres">
      <dgm:prSet presAssocID="{1672D524-EFFD-4A29-B46D-0EA5E8132210}" presName="txFour" presStyleLbl="node4" presStyleIdx="1" presStyleCnt="2" custScaleX="49982" custScaleY="91060" custLinFactNeighborX="-993" custLinFactNeighborY="-233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B72941-1D05-41A0-ADF2-429519B81E6A}" type="pres">
      <dgm:prSet presAssocID="{1672D524-EFFD-4A29-B46D-0EA5E8132210}" presName="horzFour" presStyleCnt="0"/>
      <dgm:spPr/>
    </dgm:pt>
  </dgm:ptLst>
  <dgm:cxnLst>
    <dgm:cxn modelId="{9F8AAC3D-A447-4BEB-9D89-33B753FFF756}" type="presOf" srcId="{67773D7C-0A9F-4DB2-9EC1-7B6732277920}" destId="{DEA2DC40-12CC-4538-98EB-7A702FE9B286}" srcOrd="0" destOrd="0" presId="urn:microsoft.com/office/officeart/2005/8/layout/hierarchy4"/>
    <dgm:cxn modelId="{E4C01E17-C5CD-4419-BE06-37B9100ED6A1}" srcId="{28B4B1A6-2C83-4A73-A2FC-2A2C97548046}" destId="{67773D7C-0A9F-4DB2-9EC1-7B6732277920}" srcOrd="0" destOrd="0" parTransId="{850269B3-090A-44EA-A768-FD5F434DB530}" sibTransId="{E4E13C3D-E5F9-41EA-9988-C7D79150FD6A}"/>
    <dgm:cxn modelId="{F603F12C-5521-4BF0-A4FB-7A4725B9B199}" type="presOf" srcId="{2D3ED319-A9C4-49D4-9B73-0864E0DB1612}" destId="{5752DE64-0587-4904-818A-CF1E8D91B1F6}" srcOrd="0" destOrd="0" presId="urn:microsoft.com/office/officeart/2005/8/layout/hierarchy4"/>
    <dgm:cxn modelId="{2D4EB8B9-5F56-41FE-A0D8-B9B427C97651}" srcId="{EAD636D1-D84C-46A3-A48D-23A5B02CDC58}" destId="{1672D524-EFFD-4A29-B46D-0EA5E8132210}" srcOrd="0" destOrd="0" parTransId="{B8D850F5-36C2-4060-86BE-72DF1F1876BD}" sibTransId="{034166E9-B731-4BDF-AAB1-7486743A3D48}"/>
    <dgm:cxn modelId="{FE6DA714-B707-4620-9D3E-AB9A22AB7C7B}" type="presOf" srcId="{7F7F040B-B7A3-4617-AF81-93B05BE6E5FC}" destId="{00917265-84D8-4314-A270-562BBE59B2BB}" srcOrd="0" destOrd="0" presId="urn:microsoft.com/office/officeart/2005/8/layout/hierarchy4"/>
    <dgm:cxn modelId="{86B3AD07-1864-4328-B921-5B61C4CFA494}" srcId="{67773D7C-0A9F-4DB2-9EC1-7B6732277920}" destId="{1455927B-01D2-456E-BDE5-032803A3E807}" srcOrd="0" destOrd="0" parTransId="{0BBD786A-9738-4A66-82F3-0E3881FFC034}" sibTransId="{EA38B8A5-AD64-496A-B182-683252962F73}"/>
    <dgm:cxn modelId="{C0DA0DBA-2479-4ED2-ABBF-C75B3E993ACE}" srcId="{7F7F040B-B7A3-4617-AF81-93B05BE6E5FC}" destId="{2D3ED319-A9C4-49D4-9B73-0864E0DB1612}" srcOrd="1" destOrd="0" parTransId="{6F120291-7DCC-4689-A5E7-6C9308EA33C9}" sibTransId="{1C5647F5-4AEB-4988-B9DF-B02A2F5C2CD0}"/>
    <dgm:cxn modelId="{F7D505AD-4177-4117-AA81-10A09975E31B}" type="presOf" srcId="{28B4B1A6-2C83-4A73-A2FC-2A2C97548046}" destId="{5E9F2D14-A64B-47F8-83E6-9023D900C944}" srcOrd="0" destOrd="0" presId="urn:microsoft.com/office/officeart/2005/8/layout/hierarchy4"/>
    <dgm:cxn modelId="{5410712D-426F-48DE-B230-C98D3FAD2CA4}" type="presOf" srcId="{1672D524-EFFD-4A29-B46D-0EA5E8132210}" destId="{9940773B-6D2F-4E05-81F6-022F805AADFE}" srcOrd="0" destOrd="0" presId="urn:microsoft.com/office/officeart/2005/8/layout/hierarchy4"/>
    <dgm:cxn modelId="{BB01D83C-643B-4263-8E3C-98FA1A97B85E}" srcId="{7F7F040B-B7A3-4617-AF81-93B05BE6E5FC}" destId="{28B4B1A6-2C83-4A73-A2FC-2A2C97548046}" srcOrd="0" destOrd="0" parTransId="{567D757E-A8E8-448F-83CC-D2EC513495F4}" sibTransId="{576AB180-294C-40E4-B2AB-855D2FDE80A9}"/>
    <dgm:cxn modelId="{4C4A2E35-EA66-463C-8D4E-5F67014C9CD0}" srcId="{94A77E17-8073-4826-82A3-AAB7E50E3A60}" destId="{7F7F040B-B7A3-4617-AF81-93B05BE6E5FC}" srcOrd="0" destOrd="0" parTransId="{EF2778D7-3E89-4877-9F07-F4FCEC146E25}" sibTransId="{C4016B3C-493E-43A8-9C97-13322B0A1E11}"/>
    <dgm:cxn modelId="{ADFD70ED-74A4-49EE-AC3D-133D71DD4C81}" srcId="{2D3ED319-A9C4-49D4-9B73-0864E0DB1612}" destId="{EAD636D1-D84C-46A3-A48D-23A5B02CDC58}" srcOrd="0" destOrd="0" parTransId="{C8BFBFC0-8685-44ED-AFD4-46BDFF3549F4}" sibTransId="{C38FBE81-D81E-46F3-B01E-A09AA303EDDB}"/>
    <dgm:cxn modelId="{4AF86C44-8113-4B61-A1B5-598830E6C422}" type="presOf" srcId="{EAD636D1-D84C-46A3-A48D-23A5B02CDC58}" destId="{4E15FC5F-2911-43E7-BF3A-A43D7CEBB3BE}" srcOrd="0" destOrd="0" presId="urn:microsoft.com/office/officeart/2005/8/layout/hierarchy4"/>
    <dgm:cxn modelId="{11D92F3A-C209-46E5-A45D-A97BB0DDDB43}" type="presOf" srcId="{1455927B-01D2-456E-BDE5-032803A3E807}" destId="{81730AEB-B26A-4C1F-8495-5D2A2ABEC1D4}" srcOrd="0" destOrd="0" presId="urn:microsoft.com/office/officeart/2005/8/layout/hierarchy4"/>
    <dgm:cxn modelId="{B2E6384C-01D9-489C-8405-0A9CB9933AD9}" type="presOf" srcId="{94A77E17-8073-4826-82A3-AAB7E50E3A60}" destId="{64805072-A068-4E6D-9541-0AB234683D40}" srcOrd="0" destOrd="0" presId="urn:microsoft.com/office/officeart/2005/8/layout/hierarchy4"/>
    <dgm:cxn modelId="{F8DF13FF-15BF-4E9A-9E2D-212E27B7B31E}" type="presParOf" srcId="{64805072-A068-4E6D-9541-0AB234683D40}" destId="{81A497B5-0869-4987-8DF8-0EEC11933779}" srcOrd="0" destOrd="0" presId="urn:microsoft.com/office/officeart/2005/8/layout/hierarchy4"/>
    <dgm:cxn modelId="{73DF0F5E-1E71-4C54-9107-6B52F7F79C55}" type="presParOf" srcId="{81A497B5-0869-4987-8DF8-0EEC11933779}" destId="{00917265-84D8-4314-A270-562BBE59B2BB}" srcOrd="0" destOrd="0" presId="urn:microsoft.com/office/officeart/2005/8/layout/hierarchy4"/>
    <dgm:cxn modelId="{0DFB70BF-6A88-4E9C-91A5-5A9BEDA8FBB1}" type="presParOf" srcId="{81A497B5-0869-4987-8DF8-0EEC11933779}" destId="{D93ADDDB-7200-46B1-BB18-17418E1312D8}" srcOrd="1" destOrd="0" presId="urn:microsoft.com/office/officeart/2005/8/layout/hierarchy4"/>
    <dgm:cxn modelId="{6EDA048E-EB39-4260-A17A-057D74D7ADFD}" type="presParOf" srcId="{81A497B5-0869-4987-8DF8-0EEC11933779}" destId="{E203BB51-872B-4C02-B301-4C0FBD008BC8}" srcOrd="2" destOrd="0" presId="urn:microsoft.com/office/officeart/2005/8/layout/hierarchy4"/>
    <dgm:cxn modelId="{BF5770C9-FB01-4A0F-A941-AB1416ABEEE1}" type="presParOf" srcId="{E203BB51-872B-4C02-B301-4C0FBD008BC8}" destId="{D8E4CE9B-0C20-4E0B-BF0E-D757048A2795}" srcOrd="0" destOrd="0" presId="urn:microsoft.com/office/officeart/2005/8/layout/hierarchy4"/>
    <dgm:cxn modelId="{F4FF6DAD-4089-4932-A0F1-CFFAACF9D931}" type="presParOf" srcId="{D8E4CE9B-0C20-4E0B-BF0E-D757048A2795}" destId="{5E9F2D14-A64B-47F8-83E6-9023D900C944}" srcOrd="0" destOrd="0" presId="urn:microsoft.com/office/officeart/2005/8/layout/hierarchy4"/>
    <dgm:cxn modelId="{7A46DA38-DD12-47E3-8C0B-367D451DECDD}" type="presParOf" srcId="{D8E4CE9B-0C20-4E0B-BF0E-D757048A2795}" destId="{BBE6B397-323D-47C3-B3C4-676617A37AEE}" srcOrd="1" destOrd="0" presId="urn:microsoft.com/office/officeart/2005/8/layout/hierarchy4"/>
    <dgm:cxn modelId="{3CEFFEE9-C109-4968-8226-AE7FF821F947}" type="presParOf" srcId="{D8E4CE9B-0C20-4E0B-BF0E-D757048A2795}" destId="{9B4D7E97-4CA4-4EE0-A62C-4F5BE28908A2}" srcOrd="2" destOrd="0" presId="urn:microsoft.com/office/officeart/2005/8/layout/hierarchy4"/>
    <dgm:cxn modelId="{BDEE744B-446D-4990-97E5-217D73CF7E70}" type="presParOf" srcId="{9B4D7E97-4CA4-4EE0-A62C-4F5BE28908A2}" destId="{57FC4ABA-0C12-4F2D-BA3C-4B5E4474AD60}" srcOrd="0" destOrd="0" presId="urn:microsoft.com/office/officeart/2005/8/layout/hierarchy4"/>
    <dgm:cxn modelId="{70B1F4BF-BB1B-409B-BD54-DE0518E4D33C}" type="presParOf" srcId="{57FC4ABA-0C12-4F2D-BA3C-4B5E4474AD60}" destId="{DEA2DC40-12CC-4538-98EB-7A702FE9B286}" srcOrd="0" destOrd="0" presId="urn:microsoft.com/office/officeart/2005/8/layout/hierarchy4"/>
    <dgm:cxn modelId="{988E72C4-C7F4-4F1B-8436-3F6112AC337C}" type="presParOf" srcId="{57FC4ABA-0C12-4F2D-BA3C-4B5E4474AD60}" destId="{96787EE8-93FD-44AC-BB47-632AAD4F0D54}" srcOrd="1" destOrd="0" presId="urn:microsoft.com/office/officeart/2005/8/layout/hierarchy4"/>
    <dgm:cxn modelId="{08EC37BA-17FA-4060-8D86-F036F5EFB136}" type="presParOf" srcId="{57FC4ABA-0C12-4F2D-BA3C-4B5E4474AD60}" destId="{7BE47A6A-8F63-4D97-B031-F34270101910}" srcOrd="2" destOrd="0" presId="urn:microsoft.com/office/officeart/2005/8/layout/hierarchy4"/>
    <dgm:cxn modelId="{F0D261EB-A48F-4B10-A9DA-F16587FD24B2}" type="presParOf" srcId="{7BE47A6A-8F63-4D97-B031-F34270101910}" destId="{4186A83B-0D82-4F99-B623-5876060391F7}" srcOrd="0" destOrd="0" presId="urn:microsoft.com/office/officeart/2005/8/layout/hierarchy4"/>
    <dgm:cxn modelId="{19D7BF10-8D06-4035-B4F5-E33CBCE4FD1A}" type="presParOf" srcId="{4186A83B-0D82-4F99-B623-5876060391F7}" destId="{81730AEB-B26A-4C1F-8495-5D2A2ABEC1D4}" srcOrd="0" destOrd="0" presId="urn:microsoft.com/office/officeart/2005/8/layout/hierarchy4"/>
    <dgm:cxn modelId="{E10A37B6-69DA-45F5-AF81-FD208BE8E138}" type="presParOf" srcId="{4186A83B-0D82-4F99-B623-5876060391F7}" destId="{E8541552-1141-4B9D-9DBD-8427A3AC1BDE}" srcOrd="1" destOrd="0" presId="urn:microsoft.com/office/officeart/2005/8/layout/hierarchy4"/>
    <dgm:cxn modelId="{78880C13-05A2-4F5A-999F-C41CCBF11021}" type="presParOf" srcId="{E203BB51-872B-4C02-B301-4C0FBD008BC8}" destId="{A4A806D6-D73A-466E-8297-6254F1F12A77}" srcOrd="1" destOrd="0" presId="urn:microsoft.com/office/officeart/2005/8/layout/hierarchy4"/>
    <dgm:cxn modelId="{41E46337-DF85-434D-B021-3E59C85A7F25}" type="presParOf" srcId="{E203BB51-872B-4C02-B301-4C0FBD008BC8}" destId="{882AE7B3-728D-4ECB-A8C3-257B58EA18E3}" srcOrd="2" destOrd="0" presId="urn:microsoft.com/office/officeart/2005/8/layout/hierarchy4"/>
    <dgm:cxn modelId="{84B764E8-D85A-4109-9D7C-31C674C45188}" type="presParOf" srcId="{882AE7B3-728D-4ECB-A8C3-257B58EA18E3}" destId="{5752DE64-0587-4904-818A-CF1E8D91B1F6}" srcOrd="0" destOrd="0" presId="urn:microsoft.com/office/officeart/2005/8/layout/hierarchy4"/>
    <dgm:cxn modelId="{FC0558FB-5507-40DD-9955-7BA87D25D710}" type="presParOf" srcId="{882AE7B3-728D-4ECB-A8C3-257B58EA18E3}" destId="{7B570ADF-1914-4B1A-BC71-0AF57F59E514}" srcOrd="1" destOrd="0" presId="urn:microsoft.com/office/officeart/2005/8/layout/hierarchy4"/>
    <dgm:cxn modelId="{48ED4C26-BB07-4061-A5FA-3DB6EB3B34BE}" type="presParOf" srcId="{882AE7B3-728D-4ECB-A8C3-257B58EA18E3}" destId="{E0F1956D-35C0-4231-9AAC-6914EB9989B1}" srcOrd="2" destOrd="0" presId="urn:microsoft.com/office/officeart/2005/8/layout/hierarchy4"/>
    <dgm:cxn modelId="{1794F0C3-0214-4B14-AF3D-DBD5612E3A75}" type="presParOf" srcId="{E0F1956D-35C0-4231-9AAC-6914EB9989B1}" destId="{04619A64-AEA1-4FDE-A72D-C6EC5BCFF307}" srcOrd="0" destOrd="0" presId="urn:microsoft.com/office/officeart/2005/8/layout/hierarchy4"/>
    <dgm:cxn modelId="{2BA202EC-0BE7-4682-B527-9470723D068B}" type="presParOf" srcId="{04619A64-AEA1-4FDE-A72D-C6EC5BCFF307}" destId="{4E15FC5F-2911-43E7-BF3A-A43D7CEBB3BE}" srcOrd="0" destOrd="0" presId="urn:microsoft.com/office/officeart/2005/8/layout/hierarchy4"/>
    <dgm:cxn modelId="{F5B4DB65-EC07-497C-AA63-D16F88E2235F}" type="presParOf" srcId="{04619A64-AEA1-4FDE-A72D-C6EC5BCFF307}" destId="{55DB190A-02F5-41FD-9AE5-A814DCBD2B1C}" srcOrd="1" destOrd="0" presId="urn:microsoft.com/office/officeart/2005/8/layout/hierarchy4"/>
    <dgm:cxn modelId="{D0DF60B7-C082-4435-997B-89B5521E7933}" type="presParOf" srcId="{04619A64-AEA1-4FDE-A72D-C6EC5BCFF307}" destId="{DB7FC793-7698-4BC9-BFBA-AABCD7774AD5}" srcOrd="2" destOrd="0" presId="urn:microsoft.com/office/officeart/2005/8/layout/hierarchy4"/>
    <dgm:cxn modelId="{1DB3DA10-65D7-4D6E-AB54-6C946ADD9402}" type="presParOf" srcId="{DB7FC793-7698-4BC9-BFBA-AABCD7774AD5}" destId="{5FF445BA-7C1C-47E9-B295-4E9FC685A5A5}" srcOrd="0" destOrd="0" presId="urn:microsoft.com/office/officeart/2005/8/layout/hierarchy4"/>
    <dgm:cxn modelId="{05EF819C-D4C3-4719-B933-A0B434287C64}" type="presParOf" srcId="{5FF445BA-7C1C-47E9-B295-4E9FC685A5A5}" destId="{9940773B-6D2F-4E05-81F6-022F805AADFE}" srcOrd="0" destOrd="0" presId="urn:microsoft.com/office/officeart/2005/8/layout/hierarchy4"/>
    <dgm:cxn modelId="{C5D58CC0-D691-4157-916C-0B6CB9547937}" type="presParOf" srcId="{5FF445BA-7C1C-47E9-B295-4E9FC685A5A5}" destId="{60B72941-1D05-41A0-ADF2-429519B81E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A5358C-6333-4AD9-8A6B-CB366A16595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9FC60F4E-CD89-47E0-B29E-5B053A0BB0E0}">
      <dgm:prSet phldrT="[Text]"/>
      <dgm:spPr/>
      <dgm:t>
        <a:bodyPr/>
        <a:lstStyle/>
        <a:p>
          <a:r>
            <a:rPr lang="cs-CZ" dirty="0" smtClean="0"/>
            <a:t>Tento počítač</a:t>
          </a:r>
          <a:endParaRPr lang="cs-CZ" dirty="0"/>
        </a:p>
      </dgm:t>
    </dgm:pt>
    <dgm:pt modelId="{F9F6FE69-233F-4A37-B635-81416E752F71}" type="parTrans" cxnId="{D493B1EA-FD03-4E45-8FFC-CBC748D5D8A6}">
      <dgm:prSet/>
      <dgm:spPr/>
      <dgm:t>
        <a:bodyPr/>
        <a:lstStyle/>
        <a:p>
          <a:endParaRPr lang="cs-CZ"/>
        </a:p>
      </dgm:t>
    </dgm:pt>
    <dgm:pt modelId="{DFF5D334-37A6-4D9E-8760-B3760ACD9EE0}" type="sibTrans" cxnId="{D493B1EA-FD03-4E45-8FFC-CBC748D5D8A6}">
      <dgm:prSet/>
      <dgm:spPr/>
      <dgm:t>
        <a:bodyPr/>
        <a:lstStyle/>
        <a:p>
          <a:endParaRPr lang="cs-CZ"/>
        </a:p>
      </dgm:t>
    </dgm:pt>
    <dgm:pt modelId="{B148764C-EBF4-4059-ACCF-A29EBD821C34}">
      <dgm:prSet phldrT="[Text]"/>
      <dgm:spPr/>
      <dgm:t>
        <a:bodyPr/>
        <a:lstStyle/>
        <a:p>
          <a:r>
            <a:rPr lang="cs-CZ" dirty="0" smtClean="0"/>
            <a:t>Místní disk (C:)</a:t>
          </a:r>
          <a:endParaRPr lang="cs-CZ" dirty="0"/>
        </a:p>
      </dgm:t>
    </dgm:pt>
    <dgm:pt modelId="{60DD90D6-B963-4167-89EC-1DB6E5B333F4}" type="parTrans" cxnId="{32CDA039-2AE7-42F4-9181-361B3F05252A}">
      <dgm:prSet/>
      <dgm:spPr/>
      <dgm:t>
        <a:bodyPr/>
        <a:lstStyle/>
        <a:p>
          <a:endParaRPr lang="cs-CZ"/>
        </a:p>
      </dgm:t>
    </dgm:pt>
    <dgm:pt modelId="{FAF4278B-3C50-4E8A-8CD7-17C9E54DC120}" type="sibTrans" cxnId="{32CDA039-2AE7-42F4-9181-361B3F05252A}">
      <dgm:prSet/>
      <dgm:spPr/>
      <dgm:t>
        <a:bodyPr/>
        <a:lstStyle/>
        <a:p>
          <a:endParaRPr lang="cs-CZ"/>
        </a:p>
      </dgm:t>
    </dgm:pt>
    <dgm:pt modelId="{F1C4FFD2-984F-4902-8C8B-97AF83F4DE60}">
      <dgm:prSet phldrT="[Text]"/>
      <dgm:spPr/>
      <dgm:t>
        <a:bodyPr/>
        <a:lstStyle/>
        <a:p>
          <a:r>
            <a:rPr lang="cs-CZ" dirty="0" smtClean="0"/>
            <a:t>programy</a:t>
          </a:r>
          <a:endParaRPr lang="cs-CZ" dirty="0"/>
        </a:p>
      </dgm:t>
    </dgm:pt>
    <dgm:pt modelId="{F87C1CD1-288E-47C4-ADD1-F4D5E336F9F1}" type="parTrans" cxnId="{3CBA207F-F15C-400F-9175-BEB487288FB2}">
      <dgm:prSet/>
      <dgm:spPr/>
      <dgm:t>
        <a:bodyPr/>
        <a:lstStyle/>
        <a:p>
          <a:endParaRPr lang="cs-CZ"/>
        </a:p>
      </dgm:t>
    </dgm:pt>
    <dgm:pt modelId="{24F21AC1-80A2-4236-8FDF-41672E06B83E}" type="sibTrans" cxnId="{3CBA207F-F15C-400F-9175-BEB487288FB2}">
      <dgm:prSet/>
      <dgm:spPr/>
      <dgm:t>
        <a:bodyPr/>
        <a:lstStyle/>
        <a:p>
          <a:endParaRPr lang="cs-CZ"/>
        </a:p>
      </dgm:t>
    </dgm:pt>
    <dgm:pt modelId="{164881C1-6537-481E-B88D-9A43AD34C1B1}">
      <dgm:prSet phldrT="[Text]"/>
      <dgm:spPr/>
      <dgm:t>
        <a:bodyPr/>
        <a:lstStyle/>
        <a:p>
          <a:r>
            <a:rPr lang="cs-CZ" dirty="0" smtClean="0"/>
            <a:t>Místní disk (D:)</a:t>
          </a:r>
        </a:p>
      </dgm:t>
    </dgm:pt>
    <dgm:pt modelId="{F06CC9B2-5B3B-4BB9-B340-483C32A058D7}" type="parTrans" cxnId="{BE4EAF70-0158-4946-B166-A7C556132C14}">
      <dgm:prSet/>
      <dgm:spPr/>
      <dgm:t>
        <a:bodyPr/>
        <a:lstStyle/>
        <a:p>
          <a:endParaRPr lang="cs-CZ"/>
        </a:p>
      </dgm:t>
    </dgm:pt>
    <dgm:pt modelId="{2CE26A10-8C9A-4E96-9AD9-13AC604AEAD1}" type="sibTrans" cxnId="{BE4EAF70-0158-4946-B166-A7C556132C14}">
      <dgm:prSet/>
      <dgm:spPr/>
      <dgm:t>
        <a:bodyPr/>
        <a:lstStyle/>
        <a:p>
          <a:endParaRPr lang="cs-CZ"/>
        </a:p>
      </dgm:t>
    </dgm:pt>
    <dgm:pt modelId="{89CD547F-50A6-433F-8B07-D045DE7606DD}">
      <dgm:prSet phldrT="[Text]"/>
      <dgm:spPr/>
      <dgm:t>
        <a:bodyPr/>
        <a:lstStyle/>
        <a:p>
          <a:r>
            <a:rPr lang="cs-CZ" dirty="0" smtClean="0"/>
            <a:t>dokumenty</a:t>
          </a:r>
          <a:endParaRPr lang="cs-CZ" dirty="0"/>
        </a:p>
      </dgm:t>
    </dgm:pt>
    <dgm:pt modelId="{F347D9F8-7D3B-4A21-90B0-050A5CE8A89D}" type="parTrans" cxnId="{B100A23B-DAC7-47A6-B3B9-11D3FD641756}">
      <dgm:prSet/>
      <dgm:spPr/>
      <dgm:t>
        <a:bodyPr/>
        <a:lstStyle/>
        <a:p>
          <a:endParaRPr lang="cs-CZ"/>
        </a:p>
      </dgm:t>
    </dgm:pt>
    <dgm:pt modelId="{FF90E3AA-224E-45BE-8292-278FC56EAB7E}" type="sibTrans" cxnId="{B100A23B-DAC7-47A6-B3B9-11D3FD641756}">
      <dgm:prSet/>
      <dgm:spPr/>
      <dgm:t>
        <a:bodyPr/>
        <a:lstStyle/>
        <a:p>
          <a:endParaRPr lang="cs-CZ"/>
        </a:p>
      </dgm:t>
    </dgm:pt>
    <dgm:pt modelId="{62DD7FB5-4DB4-4EDA-9F26-8D11CE185BBC}">
      <dgm:prSet phldrT="[Text]"/>
      <dgm:spPr/>
      <dgm:t>
        <a:bodyPr/>
        <a:lstStyle/>
        <a:p>
          <a:r>
            <a:rPr lang="cs-CZ" dirty="0" smtClean="0"/>
            <a:t>obrázky</a:t>
          </a:r>
          <a:endParaRPr lang="cs-CZ" dirty="0"/>
        </a:p>
      </dgm:t>
    </dgm:pt>
    <dgm:pt modelId="{8F017E47-A917-41E6-8A94-1DA5A0C4D383}" type="parTrans" cxnId="{D9637883-E7AB-4220-8AFE-E01968034438}">
      <dgm:prSet/>
      <dgm:spPr/>
      <dgm:t>
        <a:bodyPr/>
        <a:lstStyle/>
        <a:p>
          <a:endParaRPr lang="cs-CZ"/>
        </a:p>
      </dgm:t>
    </dgm:pt>
    <dgm:pt modelId="{C7983A85-1A0A-44FC-806B-E3D88C72D79B}" type="sibTrans" cxnId="{D9637883-E7AB-4220-8AFE-E01968034438}">
      <dgm:prSet/>
      <dgm:spPr/>
      <dgm:t>
        <a:bodyPr/>
        <a:lstStyle/>
        <a:p>
          <a:endParaRPr lang="cs-CZ"/>
        </a:p>
      </dgm:t>
    </dgm:pt>
    <dgm:pt modelId="{E9DD9E0E-E390-456B-8611-CCB77CA3A607}">
      <dgm:prSet phldrT="[Text]"/>
      <dgm:spPr/>
      <dgm:t>
        <a:bodyPr/>
        <a:lstStyle/>
        <a:p>
          <a:r>
            <a:rPr lang="cs-CZ" dirty="0" smtClean="0"/>
            <a:t>hry</a:t>
          </a:r>
          <a:endParaRPr lang="cs-CZ" dirty="0"/>
        </a:p>
      </dgm:t>
    </dgm:pt>
    <dgm:pt modelId="{AE9A0C5D-C8B9-44D3-B30E-95E41786BACA}" type="parTrans" cxnId="{EA77BA03-9E32-4A9E-A4EB-B942714576C7}">
      <dgm:prSet/>
      <dgm:spPr/>
      <dgm:t>
        <a:bodyPr/>
        <a:lstStyle/>
        <a:p>
          <a:endParaRPr lang="cs-CZ"/>
        </a:p>
      </dgm:t>
    </dgm:pt>
    <dgm:pt modelId="{C0BC737D-82F5-4C0E-A07F-22E9B84340FB}" type="sibTrans" cxnId="{EA77BA03-9E32-4A9E-A4EB-B942714576C7}">
      <dgm:prSet/>
      <dgm:spPr/>
      <dgm:t>
        <a:bodyPr/>
        <a:lstStyle/>
        <a:p>
          <a:endParaRPr lang="cs-CZ"/>
        </a:p>
      </dgm:t>
    </dgm:pt>
    <dgm:pt modelId="{D6552284-01F6-447F-8890-8BB027DB7E3C}">
      <dgm:prSet phldrT="[Text]"/>
      <dgm:spPr/>
      <dgm:t>
        <a:bodyPr/>
        <a:lstStyle/>
        <a:p>
          <a:r>
            <a:rPr lang="cs-CZ" dirty="0" smtClean="0"/>
            <a:t>referáty</a:t>
          </a:r>
          <a:endParaRPr lang="cs-CZ" dirty="0"/>
        </a:p>
      </dgm:t>
    </dgm:pt>
    <dgm:pt modelId="{23EC1ED1-02CD-4553-ACBF-53F462E6D20E}" type="parTrans" cxnId="{1C25120D-8ABE-435C-851A-082830C75E04}">
      <dgm:prSet/>
      <dgm:spPr/>
      <dgm:t>
        <a:bodyPr/>
        <a:lstStyle/>
        <a:p>
          <a:endParaRPr lang="cs-CZ"/>
        </a:p>
      </dgm:t>
    </dgm:pt>
    <dgm:pt modelId="{EAFBEA01-6BD8-4D28-9AB6-127CA54875C9}" type="sibTrans" cxnId="{1C25120D-8ABE-435C-851A-082830C75E04}">
      <dgm:prSet/>
      <dgm:spPr/>
      <dgm:t>
        <a:bodyPr/>
        <a:lstStyle/>
        <a:p>
          <a:endParaRPr lang="cs-CZ"/>
        </a:p>
      </dgm:t>
    </dgm:pt>
    <dgm:pt modelId="{10559D8D-2358-4830-AFE6-AFF2147BD302}">
      <dgm:prSet phldrT="[Text]"/>
      <dgm:spPr/>
      <dgm:t>
        <a:bodyPr/>
        <a:lstStyle/>
        <a:p>
          <a:r>
            <a:rPr lang="cs-CZ" dirty="0" smtClean="0"/>
            <a:t>prezentace</a:t>
          </a:r>
          <a:endParaRPr lang="cs-CZ" dirty="0"/>
        </a:p>
      </dgm:t>
    </dgm:pt>
    <dgm:pt modelId="{F0DF57A2-4FB2-4013-87A2-E141533D79C4}" type="parTrans" cxnId="{BB9C0064-FFB0-4012-9E5B-3E50F1398BD3}">
      <dgm:prSet/>
      <dgm:spPr/>
      <dgm:t>
        <a:bodyPr/>
        <a:lstStyle/>
        <a:p>
          <a:endParaRPr lang="cs-CZ"/>
        </a:p>
      </dgm:t>
    </dgm:pt>
    <dgm:pt modelId="{102A13B3-6CE5-4F1C-983D-7DF85A782742}" type="sibTrans" cxnId="{BB9C0064-FFB0-4012-9E5B-3E50F1398BD3}">
      <dgm:prSet/>
      <dgm:spPr/>
      <dgm:t>
        <a:bodyPr/>
        <a:lstStyle/>
        <a:p>
          <a:endParaRPr lang="cs-CZ"/>
        </a:p>
      </dgm:t>
    </dgm:pt>
    <dgm:pt modelId="{B452901F-4C49-4FDE-9A28-7AF0512DC7A5}">
      <dgm:prSet phldrT="[Text]"/>
      <dgm:spPr/>
      <dgm:t>
        <a:bodyPr/>
        <a:lstStyle/>
        <a:p>
          <a:r>
            <a:rPr lang="cs-CZ" dirty="0" smtClean="0"/>
            <a:t>výlety</a:t>
          </a:r>
          <a:endParaRPr lang="cs-CZ" dirty="0"/>
        </a:p>
      </dgm:t>
    </dgm:pt>
    <dgm:pt modelId="{EC1629A4-3F88-46E5-8FBB-D335DED32A7A}" type="parTrans" cxnId="{7F7F5ADD-CF7D-4038-A147-16E31F1049D0}">
      <dgm:prSet/>
      <dgm:spPr/>
      <dgm:t>
        <a:bodyPr/>
        <a:lstStyle/>
        <a:p>
          <a:endParaRPr lang="cs-CZ"/>
        </a:p>
      </dgm:t>
    </dgm:pt>
    <dgm:pt modelId="{F7A39DA3-0F17-40C6-9247-C53D2DCC8A1D}" type="sibTrans" cxnId="{7F7F5ADD-CF7D-4038-A147-16E31F1049D0}">
      <dgm:prSet/>
      <dgm:spPr/>
      <dgm:t>
        <a:bodyPr/>
        <a:lstStyle/>
        <a:p>
          <a:endParaRPr lang="cs-CZ"/>
        </a:p>
      </dgm:t>
    </dgm:pt>
    <dgm:pt modelId="{B7178FB4-3CF2-4C00-9872-4B8C8DE8AD1D}">
      <dgm:prSet phldrT="[Text]"/>
      <dgm:spPr/>
      <dgm:t>
        <a:bodyPr/>
        <a:lstStyle/>
        <a:p>
          <a:r>
            <a:rPr lang="cs-CZ" dirty="0" smtClean="0"/>
            <a:t>zvířata</a:t>
          </a:r>
          <a:endParaRPr lang="cs-CZ" dirty="0"/>
        </a:p>
      </dgm:t>
    </dgm:pt>
    <dgm:pt modelId="{ACBE2078-B574-40B9-8048-62C875B2E7CA}" type="parTrans" cxnId="{86C79A85-4083-4A11-B809-C4CA46B5274B}">
      <dgm:prSet/>
      <dgm:spPr/>
      <dgm:t>
        <a:bodyPr/>
        <a:lstStyle/>
        <a:p>
          <a:endParaRPr lang="cs-CZ"/>
        </a:p>
      </dgm:t>
    </dgm:pt>
    <dgm:pt modelId="{7D750C92-63BC-4F27-9DE2-9B9169EBE353}" type="sibTrans" cxnId="{86C79A85-4083-4A11-B809-C4CA46B5274B}">
      <dgm:prSet/>
      <dgm:spPr/>
      <dgm:t>
        <a:bodyPr/>
        <a:lstStyle/>
        <a:p>
          <a:endParaRPr lang="cs-CZ"/>
        </a:p>
      </dgm:t>
    </dgm:pt>
    <dgm:pt modelId="{6D0EBD6E-80B5-4313-9A79-0D997852F0A3}" type="pres">
      <dgm:prSet presAssocID="{22A5358C-6333-4AD9-8A6B-CB366A1659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4C2C5A-D72E-4530-9147-A72358D08F79}" type="pres">
      <dgm:prSet presAssocID="{9FC60F4E-CD89-47E0-B29E-5B053A0BB0E0}" presName="root1" presStyleCnt="0"/>
      <dgm:spPr/>
    </dgm:pt>
    <dgm:pt modelId="{A3742AA4-D7D4-4EBD-A236-8098278B2579}" type="pres">
      <dgm:prSet presAssocID="{9FC60F4E-CD89-47E0-B29E-5B053A0BB0E0}" presName="LevelOneTextNode" presStyleLbl="node0" presStyleIdx="0" presStyleCnt="1" custLinFactY="-69484" custLinFactNeighborX="-402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F4F7E8-3BFF-4544-88E2-89AEFFD79E1C}" type="pres">
      <dgm:prSet presAssocID="{9FC60F4E-CD89-47E0-B29E-5B053A0BB0E0}" presName="level2hierChild" presStyleCnt="0"/>
      <dgm:spPr/>
    </dgm:pt>
    <dgm:pt modelId="{5C50807E-0BA9-46EE-9584-A064F58CA2CC}" type="pres">
      <dgm:prSet presAssocID="{60DD90D6-B963-4167-89EC-1DB6E5B333F4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2F48D67B-3E23-4A74-8861-FB8188095420}" type="pres">
      <dgm:prSet presAssocID="{60DD90D6-B963-4167-89EC-1DB6E5B333F4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8EDF3FA-9E75-41EB-B19D-567ECE40918D}" type="pres">
      <dgm:prSet presAssocID="{B148764C-EBF4-4059-ACCF-A29EBD821C34}" presName="root2" presStyleCnt="0"/>
      <dgm:spPr/>
    </dgm:pt>
    <dgm:pt modelId="{81040BCB-B8D1-4EA1-B67C-A045CD1AC927}" type="pres">
      <dgm:prSet presAssocID="{B148764C-EBF4-4059-ACCF-A29EBD821C3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07F640-0A0F-40D3-BBC8-8D17969D6E00}" type="pres">
      <dgm:prSet presAssocID="{B148764C-EBF4-4059-ACCF-A29EBD821C34}" presName="level3hierChild" presStyleCnt="0"/>
      <dgm:spPr/>
    </dgm:pt>
    <dgm:pt modelId="{3583C772-A46D-4EA4-B7A1-E7795B188551}" type="pres">
      <dgm:prSet presAssocID="{F87C1CD1-288E-47C4-ADD1-F4D5E336F9F1}" presName="conn2-1" presStyleLbl="parChTrans1D3" presStyleIdx="0" presStyleCnt="4"/>
      <dgm:spPr/>
      <dgm:t>
        <a:bodyPr/>
        <a:lstStyle/>
        <a:p>
          <a:endParaRPr lang="cs-CZ"/>
        </a:p>
      </dgm:t>
    </dgm:pt>
    <dgm:pt modelId="{FF4EC398-7F5C-420B-8221-DE109148A851}" type="pres">
      <dgm:prSet presAssocID="{F87C1CD1-288E-47C4-ADD1-F4D5E336F9F1}" presName="connTx" presStyleLbl="parChTrans1D3" presStyleIdx="0" presStyleCnt="4"/>
      <dgm:spPr/>
      <dgm:t>
        <a:bodyPr/>
        <a:lstStyle/>
        <a:p>
          <a:endParaRPr lang="cs-CZ"/>
        </a:p>
      </dgm:t>
    </dgm:pt>
    <dgm:pt modelId="{80B63F3B-85BF-4F14-86B4-11C3E605198D}" type="pres">
      <dgm:prSet presAssocID="{F1C4FFD2-984F-4902-8C8B-97AF83F4DE60}" presName="root2" presStyleCnt="0"/>
      <dgm:spPr/>
    </dgm:pt>
    <dgm:pt modelId="{9E74569F-2DDC-4DD8-B4C1-CE6052EC49BA}" type="pres">
      <dgm:prSet presAssocID="{F1C4FFD2-984F-4902-8C8B-97AF83F4DE6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EBA7206-154C-45D6-BACE-F20F208808C6}" type="pres">
      <dgm:prSet presAssocID="{F1C4FFD2-984F-4902-8C8B-97AF83F4DE60}" presName="level3hierChild" presStyleCnt="0"/>
      <dgm:spPr/>
    </dgm:pt>
    <dgm:pt modelId="{C138CC7B-7BBD-40A7-91CB-94D3795A39BF}" type="pres">
      <dgm:prSet presAssocID="{F06CC9B2-5B3B-4BB9-B340-483C32A058D7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CF2EDB7B-A395-4B58-8A61-75C4CFDE57DF}" type="pres">
      <dgm:prSet presAssocID="{F06CC9B2-5B3B-4BB9-B340-483C32A058D7}" presName="connTx" presStyleLbl="parChTrans1D2" presStyleIdx="1" presStyleCnt="2"/>
      <dgm:spPr/>
      <dgm:t>
        <a:bodyPr/>
        <a:lstStyle/>
        <a:p>
          <a:endParaRPr lang="cs-CZ"/>
        </a:p>
      </dgm:t>
    </dgm:pt>
    <dgm:pt modelId="{68F9D312-313F-432C-913E-DF3A72EB26A2}" type="pres">
      <dgm:prSet presAssocID="{164881C1-6537-481E-B88D-9A43AD34C1B1}" presName="root2" presStyleCnt="0"/>
      <dgm:spPr/>
    </dgm:pt>
    <dgm:pt modelId="{E5C1B807-5D46-461F-93AE-E26F97E5406B}" type="pres">
      <dgm:prSet presAssocID="{164881C1-6537-481E-B88D-9A43AD34C1B1}" presName="LevelTwoTextNode" presStyleLbl="node2" presStyleIdx="1" presStyleCnt="2" custLinFactY="-87672" custLinFactNeighborX="-556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30B6388-FE38-43A5-A362-EBDCF9250266}" type="pres">
      <dgm:prSet presAssocID="{164881C1-6537-481E-B88D-9A43AD34C1B1}" presName="level3hierChild" presStyleCnt="0"/>
      <dgm:spPr/>
    </dgm:pt>
    <dgm:pt modelId="{2A2410E0-DC30-489B-9087-374A7B0752BE}" type="pres">
      <dgm:prSet presAssocID="{F347D9F8-7D3B-4A21-90B0-050A5CE8A89D}" presName="conn2-1" presStyleLbl="parChTrans1D3" presStyleIdx="1" presStyleCnt="4"/>
      <dgm:spPr/>
      <dgm:t>
        <a:bodyPr/>
        <a:lstStyle/>
        <a:p>
          <a:endParaRPr lang="cs-CZ"/>
        </a:p>
      </dgm:t>
    </dgm:pt>
    <dgm:pt modelId="{9F0BADA0-B88B-4BFE-A7A1-F6F215BFE4D8}" type="pres">
      <dgm:prSet presAssocID="{F347D9F8-7D3B-4A21-90B0-050A5CE8A89D}" presName="connTx" presStyleLbl="parChTrans1D3" presStyleIdx="1" presStyleCnt="4"/>
      <dgm:spPr/>
      <dgm:t>
        <a:bodyPr/>
        <a:lstStyle/>
        <a:p>
          <a:endParaRPr lang="cs-CZ"/>
        </a:p>
      </dgm:t>
    </dgm:pt>
    <dgm:pt modelId="{79B62350-06A0-4E7C-8FE8-15D076003770}" type="pres">
      <dgm:prSet presAssocID="{89CD547F-50A6-433F-8B07-D045DE7606DD}" presName="root2" presStyleCnt="0"/>
      <dgm:spPr/>
    </dgm:pt>
    <dgm:pt modelId="{2B0F1ACE-D867-4091-8A69-8CA11F364F61}" type="pres">
      <dgm:prSet presAssocID="{89CD547F-50A6-433F-8B07-D045DE7606DD}" presName="LevelTwoTextNode" presStyleLbl="node3" presStyleIdx="1" presStyleCnt="4" custLinFactNeighborX="-711" custLinFactNeighborY="-1517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F5C371-2B4F-41D1-A649-CFEC20734491}" type="pres">
      <dgm:prSet presAssocID="{89CD547F-50A6-433F-8B07-D045DE7606DD}" presName="level3hierChild" presStyleCnt="0"/>
      <dgm:spPr/>
    </dgm:pt>
    <dgm:pt modelId="{1781AE52-AA0B-43A9-8EDD-E69DE4346C1B}" type="pres">
      <dgm:prSet presAssocID="{23EC1ED1-02CD-4553-ACBF-53F462E6D20E}" presName="conn2-1" presStyleLbl="parChTrans1D4" presStyleIdx="0" presStyleCnt="4"/>
      <dgm:spPr/>
      <dgm:t>
        <a:bodyPr/>
        <a:lstStyle/>
        <a:p>
          <a:endParaRPr lang="cs-CZ"/>
        </a:p>
      </dgm:t>
    </dgm:pt>
    <dgm:pt modelId="{CF065CE4-FEBD-4F3B-8A4F-0E802EA07992}" type="pres">
      <dgm:prSet presAssocID="{23EC1ED1-02CD-4553-ACBF-53F462E6D20E}" presName="connTx" presStyleLbl="parChTrans1D4" presStyleIdx="0" presStyleCnt="4"/>
      <dgm:spPr/>
      <dgm:t>
        <a:bodyPr/>
        <a:lstStyle/>
        <a:p>
          <a:endParaRPr lang="cs-CZ"/>
        </a:p>
      </dgm:t>
    </dgm:pt>
    <dgm:pt modelId="{83CC9B4C-87C1-4E9E-8B15-E039E227F32A}" type="pres">
      <dgm:prSet presAssocID="{D6552284-01F6-447F-8890-8BB027DB7E3C}" presName="root2" presStyleCnt="0"/>
      <dgm:spPr/>
    </dgm:pt>
    <dgm:pt modelId="{C2FAF90D-C681-4CB8-80C3-DA0A99E2496D}" type="pres">
      <dgm:prSet presAssocID="{D6552284-01F6-447F-8890-8BB027DB7E3C}" presName="LevelTwoTextNode" presStyleLbl="node4" presStyleIdx="0" presStyleCnt="4" custLinFactNeighborX="-865" custLinFactNeighborY="402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FA7C6D7-8B74-4D56-96EB-49245F1FAD35}" type="pres">
      <dgm:prSet presAssocID="{D6552284-01F6-447F-8890-8BB027DB7E3C}" presName="level3hierChild" presStyleCnt="0"/>
      <dgm:spPr/>
    </dgm:pt>
    <dgm:pt modelId="{6A60633A-C442-47F6-99F1-ABF462209489}" type="pres">
      <dgm:prSet presAssocID="{F0DF57A2-4FB2-4013-87A2-E141533D79C4}" presName="conn2-1" presStyleLbl="parChTrans1D4" presStyleIdx="1" presStyleCnt="4"/>
      <dgm:spPr/>
      <dgm:t>
        <a:bodyPr/>
        <a:lstStyle/>
        <a:p>
          <a:endParaRPr lang="cs-CZ"/>
        </a:p>
      </dgm:t>
    </dgm:pt>
    <dgm:pt modelId="{BF634606-0F60-45E9-8B28-9BD552EAB3A2}" type="pres">
      <dgm:prSet presAssocID="{F0DF57A2-4FB2-4013-87A2-E141533D79C4}" presName="connTx" presStyleLbl="parChTrans1D4" presStyleIdx="1" presStyleCnt="4"/>
      <dgm:spPr/>
      <dgm:t>
        <a:bodyPr/>
        <a:lstStyle/>
        <a:p>
          <a:endParaRPr lang="cs-CZ"/>
        </a:p>
      </dgm:t>
    </dgm:pt>
    <dgm:pt modelId="{9E1BB9AD-2F8D-4066-8E3A-1BD530C670E1}" type="pres">
      <dgm:prSet presAssocID="{10559D8D-2358-4830-AFE6-AFF2147BD302}" presName="root2" presStyleCnt="0"/>
      <dgm:spPr/>
    </dgm:pt>
    <dgm:pt modelId="{7341CC21-9FA0-4681-BC11-C94721224D52}" type="pres">
      <dgm:prSet presAssocID="{10559D8D-2358-4830-AFE6-AFF2147BD302}" presName="LevelTwoTextNode" presStyleLbl="node4" presStyleIdx="1" presStyleCnt="4" custLinFactNeighborX="-865" custLinFactNeighborY="505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6A7CD5B-A16A-432C-AC3A-6669FBEF10F3}" type="pres">
      <dgm:prSet presAssocID="{10559D8D-2358-4830-AFE6-AFF2147BD302}" presName="level3hierChild" presStyleCnt="0"/>
      <dgm:spPr/>
    </dgm:pt>
    <dgm:pt modelId="{377A3B36-B9AD-4C2C-B1AA-0B5CE695E237}" type="pres">
      <dgm:prSet presAssocID="{8F017E47-A917-41E6-8A94-1DA5A0C4D383}" presName="conn2-1" presStyleLbl="parChTrans1D3" presStyleIdx="2" presStyleCnt="4"/>
      <dgm:spPr/>
      <dgm:t>
        <a:bodyPr/>
        <a:lstStyle/>
        <a:p>
          <a:endParaRPr lang="cs-CZ"/>
        </a:p>
      </dgm:t>
    </dgm:pt>
    <dgm:pt modelId="{EC618A68-C423-4A98-9498-D9DB21D30B0D}" type="pres">
      <dgm:prSet presAssocID="{8F017E47-A917-41E6-8A94-1DA5A0C4D383}" presName="connTx" presStyleLbl="parChTrans1D3" presStyleIdx="2" presStyleCnt="4"/>
      <dgm:spPr/>
      <dgm:t>
        <a:bodyPr/>
        <a:lstStyle/>
        <a:p>
          <a:endParaRPr lang="cs-CZ"/>
        </a:p>
      </dgm:t>
    </dgm:pt>
    <dgm:pt modelId="{642FD417-C8C2-4FC5-9E71-4ABC0EE306CB}" type="pres">
      <dgm:prSet presAssocID="{62DD7FB5-4DB4-4EDA-9F26-8D11CE185BBC}" presName="root2" presStyleCnt="0"/>
      <dgm:spPr/>
    </dgm:pt>
    <dgm:pt modelId="{92163F37-782C-472D-9F52-A4AA5C735457}" type="pres">
      <dgm:prSet presAssocID="{62DD7FB5-4DB4-4EDA-9F26-8D11CE185BB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3A463A-06FF-4142-B115-6397C4F62B95}" type="pres">
      <dgm:prSet presAssocID="{62DD7FB5-4DB4-4EDA-9F26-8D11CE185BBC}" presName="level3hierChild" presStyleCnt="0"/>
      <dgm:spPr/>
    </dgm:pt>
    <dgm:pt modelId="{05ECF115-F848-4E7D-8BED-DEA4758CB60E}" type="pres">
      <dgm:prSet presAssocID="{EC1629A4-3F88-46E5-8FBB-D335DED32A7A}" presName="conn2-1" presStyleLbl="parChTrans1D4" presStyleIdx="2" presStyleCnt="4"/>
      <dgm:spPr/>
      <dgm:t>
        <a:bodyPr/>
        <a:lstStyle/>
        <a:p>
          <a:endParaRPr lang="cs-CZ"/>
        </a:p>
      </dgm:t>
    </dgm:pt>
    <dgm:pt modelId="{E3BD3B42-7A97-4A04-AE8D-71519C7E48F1}" type="pres">
      <dgm:prSet presAssocID="{EC1629A4-3F88-46E5-8FBB-D335DED32A7A}" presName="connTx" presStyleLbl="parChTrans1D4" presStyleIdx="2" presStyleCnt="4"/>
      <dgm:spPr/>
      <dgm:t>
        <a:bodyPr/>
        <a:lstStyle/>
        <a:p>
          <a:endParaRPr lang="cs-CZ"/>
        </a:p>
      </dgm:t>
    </dgm:pt>
    <dgm:pt modelId="{0B726AD0-AE17-4732-967E-17DEA74FB768}" type="pres">
      <dgm:prSet presAssocID="{B452901F-4C49-4FDE-9A28-7AF0512DC7A5}" presName="root2" presStyleCnt="0"/>
      <dgm:spPr/>
    </dgm:pt>
    <dgm:pt modelId="{9A7C260A-2F37-46B0-B5F1-0453E1B88D0B}" type="pres">
      <dgm:prSet presAssocID="{B452901F-4C49-4FDE-9A28-7AF0512DC7A5}" presName="LevelTwoTextNode" presStyleLbl="node4" presStyleIdx="2" presStyleCnt="4" custLinFactNeighborX="-865" custLinFactNeighborY="6097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E4CCFB-A14A-48BB-B935-445D15AC67A2}" type="pres">
      <dgm:prSet presAssocID="{B452901F-4C49-4FDE-9A28-7AF0512DC7A5}" presName="level3hierChild" presStyleCnt="0"/>
      <dgm:spPr/>
    </dgm:pt>
    <dgm:pt modelId="{AC059EBA-3D97-403B-AFB6-400F7E4EA333}" type="pres">
      <dgm:prSet presAssocID="{ACBE2078-B574-40B9-8048-62C875B2E7CA}" presName="conn2-1" presStyleLbl="parChTrans1D4" presStyleIdx="3" presStyleCnt="4"/>
      <dgm:spPr/>
      <dgm:t>
        <a:bodyPr/>
        <a:lstStyle/>
        <a:p>
          <a:endParaRPr lang="cs-CZ"/>
        </a:p>
      </dgm:t>
    </dgm:pt>
    <dgm:pt modelId="{1645C0FF-41A4-4741-B490-C6543D0239D2}" type="pres">
      <dgm:prSet presAssocID="{ACBE2078-B574-40B9-8048-62C875B2E7CA}" presName="connTx" presStyleLbl="parChTrans1D4" presStyleIdx="3" presStyleCnt="4"/>
      <dgm:spPr/>
      <dgm:t>
        <a:bodyPr/>
        <a:lstStyle/>
        <a:p>
          <a:endParaRPr lang="cs-CZ"/>
        </a:p>
      </dgm:t>
    </dgm:pt>
    <dgm:pt modelId="{2DFC8C17-D3FB-4FAF-A253-A9D8A1A41EC2}" type="pres">
      <dgm:prSet presAssocID="{B7178FB4-3CF2-4C00-9872-4B8C8DE8AD1D}" presName="root2" presStyleCnt="0"/>
      <dgm:spPr/>
    </dgm:pt>
    <dgm:pt modelId="{DD870289-70D2-4AEC-908C-C97AD8305296}" type="pres">
      <dgm:prSet presAssocID="{B7178FB4-3CF2-4C00-9872-4B8C8DE8AD1D}" presName="LevelTwoTextNode" presStyleLbl="node4" presStyleIdx="3" presStyleCnt="4" custLinFactNeighborX="-865" custLinFactNeighborY="6170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BC97CE-37BA-4A1C-AE0E-368E6EB34408}" type="pres">
      <dgm:prSet presAssocID="{B7178FB4-3CF2-4C00-9872-4B8C8DE8AD1D}" presName="level3hierChild" presStyleCnt="0"/>
      <dgm:spPr/>
    </dgm:pt>
    <dgm:pt modelId="{F00BD38B-9684-42D7-842B-1BEADE1C3DCA}" type="pres">
      <dgm:prSet presAssocID="{AE9A0C5D-C8B9-44D3-B30E-95E41786BACA}" presName="conn2-1" presStyleLbl="parChTrans1D3" presStyleIdx="3" presStyleCnt="4"/>
      <dgm:spPr/>
      <dgm:t>
        <a:bodyPr/>
        <a:lstStyle/>
        <a:p>
          <a:endParaRPr lang="cs-CZ"/>
        </a:p>
      </dgm:t>
    </dgm:pt>
    <dgm:pt modelId="{4D1EF0A7-3968-4B02-8F79-22C3D47D2127}" type="pres">
      <dgm:prSet presAssocID="{AE9A0C5D-C8B9-44D3-B30E-95E41786BACA}" presName="connTx" presStyleLbl="parChTrans1D3" presStyleIdx="3" presStyleCnt="4"/>
      <dgm:spPr/>
      <dgm:t>
        <a:bodyPr/>
        <a:lstStyle/>
        <a:p>
          <a:endParaRPr lang="cs-CZ"/>
        </a:p>
      </dgm:t>
    </dgm:pt>
    <dgm:pt modelId="{A4B892C6-5830-4A2B-8F80-2A5548B0F1AB}" type="pres">
      <dgm:prSet presAssocID="{E9DD9E0E-E390-456B-8611-CCB77CA3A607}" presName="root2" presStyleCnt="0"/>
      <dgm:spPr/>
    </dgm:pt>
    <dgm:pt modelId="{729EAA77-1B58-4B26-BA25-7D2D4E48A7A2}" type="pres">
      <dgm:prSet presAssocID="{E9DD9E0E-E390-456B-8611-CCB77CA3A607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DBD821-EC95-425F-9DD4-2B928E5DB5F2}" type="pres">
      <dgm:prSet presAssocID="{E9DD9E0E-E390-456B-8611-CCB77CA3A607}" presName="level3hierChild" presStyleCnt="0"/>
      <dgm:spPr/>
    </dgm:pt>
  </dgm:ptLst>
  <dgm:cxnLst>
    <dgm:cxn modelId="{D486C9E8-5C82-4ECD-912F-82E7D7932EC0}" type="presOf" srcId="{B148764C-EBF4-4059-ACCF-A29EBD821C34}" destId="{81040BCB-B8D1-4EA1-B67C-A045CD1AC927}" srcOrd="0" destOrd="0" presId="urn:microsoft.com/office/officeart/2005/8/layout/hierarchy2"/>
    <dgm:cxn modelId="{B7D0EE97-0BA1-4B64-AEDB-04173A2FA68A}" type="presOf" srcId="{F87C1CD1-288E-47C4-ADD1-F4D5E336F9F1}" destId="{3583C772-A46D-4EA4-B7A1-E7795B188551}" srcOrd="0" destOrd="0" presId="urn:microsoft.com/office/officeart/2005/8/layout/hierarchy2"/>
    <dgm:cxn modelId="{BE4EAF70-0158-4946-B166-A7C556132C14}" srcId="{9FC60F4E-CD89-47E0-B29E-5B053A0BB0E0}" destId="{164881C1-6537-481E-B88D-9A43AD34C1B1}" srcOrd="1" destOrd="0" parTransId="{F06CC9B2-5B3B-4BB9-B340-483C32A058D7}" sibTransId="{2CE26A10-8C9A-4E96-9AD9-13AC604AEAD1}"/>
    <dgm:cxn modelId="{E61DE8EE-CBAC-40EF-BB9A-57CE1A33B1F8}" type="presOf" srcId="{62DD7FB5-4DB4-4EDA-9F26-8D11CE185BBC}" destId="{92163F37-782C-472D-9F52-A4AA5C735457}" srcOrd="0" destOrd="0" presId="urn:microsoft.com/office/officeart/2005/8/layout/hierarchy2"/>
    <dgm:cxn modelId="{8D65C815-FA52-45CD-ABCA-39C0C1D8BEBA}" type="presOf" srcId="{F0DF57A2-4FB2-4013-87A2-E141533D79C4}" destId="{6A60633A-C442-47F6-99F1-ABF462209489}" srcOrd="0" destOrd="0" presId="urn:microsoft.com/office/officeart/2005/8/layout/hierarchy2"/>
    <dgm:cxn modelId="{3EE479AF-B294-4456-AC33-5F47373AE9BB}" type="presOf" srcId="{60DD90D6-B963-4167-89EC-1DB6E5B333F4}" destId="{2F48D67B-3E23-4A74-8861-FB8188095420}" srcOrd="1" destOrd="0" presId="urn:microsoft.com/office/officeart/2005/8/layout/hierarchy2"/>
    <dgm:cxn modelId="{7A68C642-0B06-4E2A-8FDE-BB3C356009C8}" type="presOf" srcId="{AE9A0C5D-C8B9-44D3-B30E-95E41786BACA}" destId="{F00BD38B-9684-42D7-842B-1BEADE1C3DCA}" srcOrd="0" destOrd="0" presId="urn:microsoft.com/office/officeart/2005/8/layout/hierarchy2"/>
    <dgm:cxn modelId="{BB9C0064-FFB0-4012-9E5B-3E50F1398BD3}" srcId="{89CD547F-50A6-433F-8B07-D045DE7606DD}" destId="{10559D8D-2358-4830-AFE6-AFF2147BD302}" srcOrd="1" destOrd="0" parTransId="{F0DF57A2-4FB2-4013-87A2-E141533D79C4}" sibTransId="{102A13B3-6CE5-4F1C-983D-7DF85A782742}"/>
    <dgm:cxn modelId="{32CDA039-2AE7-42F4-9181-361B3F05252A}" srcId="{9FC60F4E-CD89-47E0-B29E-5B053A0BB0E0}" destId="{B148764C-EBF4-4059-ACCF-A29EBD821C34}" srcOrd="0" destOrd="0" parTransId="{60DD90D6-B963-4167-89EC-1DB6E5B333F4}" sibTransId="{FAF4278B-3C50-4E8A-8CD7-17C9E54DC120}"/>
    <dgm:cxn modelId="{EDA54D9C-54A3-4539-9AFF-F4532B130C93}" type="presOf" srcId="{AE9A0C5D-C8B9-44D3-B30E-95E41786BACA}" destId="{4D1EF0A7-3968-4B02-8F79-22C3D47D2127}" srcOrd="1" destOrd="0" presId="urn:microsoft.com/office/officeart/2005/8/layout/hierarchy2"/>
    <dgm:cxn modelId="{E87F919D-97BB-4433-9597-3E603415B0A5}" type="presOf" srcId="{EC1629A4-3F88-46E5-8FBB-D335DED32A7A}" destId="{05ECF115-F848-4E7D-8BED-DEA4758CB60E}" srcOrd="0" destOrd="0" presId="urn:microsoft.com/office/officeart/2005/8/layout/hierarchy2"/>
    <dgm:cxn modelId="{7F7F5ADD-CF7D-4038-A147-16E31F1049D0}" srcId="{62DD7FB5-4DB4-4EDA-9F26-8D11CE185BBC}" destId="{B452901F-4C49-4FDE-9A28-7AF0512DC7A5}" srcOrd="0" destOrd="0" parTransId="{EC1629A4-3F88-46E5-8FBB-D335DED32A7A}" sibTransId="{F7A39DA3-0F17-40C6-9247-C53D2DCC8A1D}"/>
    <dgm:cxn modelId="{77F7DFC3-C7DA-483A-9EBB-0D411A909CD5}" type="presOf" srcId="{F87C1CD1-288E-47C4-ADD1-F4D5E336F9F1}" destId="{FF4EC398-7F5C-420B-8221-DE109148A851}" srcOrd="1" destOrd="0" presId="urn:microsoft.com/office/officeart/2005/8/layout/hierarchy2"/>
    <dgm:cxn modelId="{08263072-B475-40AC-88E7-93503251DD16}" type="presOf" srcId="{9FC60F4E-CD89-47E0-B29E-5B053A0BB0E0}" destId="{A3742AA4-D7D4-4EBD-A236-8098278B2579}" srcOrd="0" destOrd="0" presId="urn:microsoft.com/office/officeart/2005/8/layout/hierarchy2"/>
    <dgm:cxn modelId="{E2F7482D-E2F1-4223-A25F-8288D9985980}" type="presOf" srcId="{F347D9F8-7D3B-4A21-90B0-050A5CE8A89D}" destId="{2A2410E0-DC30-489B-9087-374A7B0752BE}" srcOrd="0" destOrd="0" presId="urn:microsoft.com/office/officeart/2005/8/layout/hierarchy2"/>
    <dgm:cxn modelId="{430FB186-5B6C-4B02-9E65-8EEF8775B3D9}" type="presOf" srcId="{F1C4FFD2-984F-4902-8C8B-97AF83F4DE60}" destId="{9E74569F-2DDC-4DD8-B4C1-CE6052EC49BA}" srcOrd="0" destOrd="0" presId="urn:microsoft.com/office/officeart/2005/8/layout/hierarchy2"/>
    <dgm:cxn modelId="{9C0FCA9E-CFA6-4961-A2A3-F8B30E53F251}" type="presOf" srcId="{22A5358C-6333-4AD9-8A6B-CB366A165951}" destId="{6D0EBD6E-80B5-4313-9A79-0D997852F0A3}" srcOrd="0" destOrd="0" presId="urn:microsoft.com/office/officeart/2005/8/layout/hierarchy2"/>
    <dgm:cxn modelId="{61283F03-054C-4B43-B668-97311931277D}" type="presOf" srcId="{E9DD9E0E-E390-456B-8611-CCB77CA3A607}" destId="{729EAA77-1B58-4B26-BA25-7D2D4E48A7A2}" srcOrd="0" destOrd="0" presId="urn:microsoft.com/office/officeart/2005/8/layout/hierarchy2"/>
    <dgm:cxn modelId="{1C25120D-8ABE-435C-851A-082830C75E04}" srcId="{89CD547F-50A6-433F-8B07-D045DE7606DD}" destId="{D6552284-01F6-447F-8890-8BB027DB7E3C}" srcOrd="0" destOrd="0" parTransId="{23EC1ED1-02CD-4553-ACBF-53F462E6D20E}" sibTransId="{EAFBEA01-6BD8-4D28-9AB6-127CA54875C9}"/>
    <dgm:cxn modelId="{B0A888A0-96D8-43D2-8EF2-95915033B012}" type="presOf" srcId="{60DD90D6-B963-4167-89EC-1DB6E5B333F4}" destId="{5C50807E-0BA9-46EE-9584-A064F58CA2CC}" srcOrd="0" destOrd="0" presId="urn:microsoft.com/office/officeart/2005/8/layout/hierarchy2"/>
    <dgm:cxn modelId="{EB2D569E-A735-4684-A844-11FB72B72257}" type="presOf" srcId="{23EC1ED1-02CD-4553-ACBF-53F462E6D20E}" destId="{CF065CE4-FEBD-4F3B-8A4F-0E802EA07992}" srcOrd="1" destOrd="0" presId="urn:microsoft.com/office/officeart/2005/8/layout/hierarchy2"/>
    <dgm:cxn modelId="{3CBA207F-F15C-400F-9175-BEB487288FB2}" srcId="{B148764C-EBF4-4059-ACCF-A29EBD821C34}" destId="{F1C4FFD2-984F-4902-8C8B-97AF83F4DE60}" srcOrd="0" destOrd="0" parTransId="{F87C1CD1-288E-47C4-ADD1-F4D5E336F9F1}" sibTransId="{24F21AC1-80A2-4236-8FDF-41672E06B83E}"/>
    <dgm:cxn modelId="{20BB76B6-BC5A-43E8-B8CC-4514DE18303D}" type="presOf" srcId="{D6552284-01F6-447F-8890-8BB027DB7E3C}" destId="{C2FAF90D-C681-4CB8-80C3-DA0A99E2496D}" srcOrd="0" destOrd="0" presId="urn:microsoft.com/office/officeart/2005/8/layout/hierarchy2"/>
    <dgm:cxn modelId="{C5002363-35A7-4F3C-BDC7-4592169CE2BB}" type="presOf" srcId="{8F017E47-A917-41E6-8A94-1DA5A0C4D383}" destId="{EC618A68-C423-4A98-9498-D9DB21D30B0D}" srcOrd="1" destOrd="0" presId="urn:microsoft.com/office/officeart/2005/8/layout/hierarchy2"/>
    <dgm:cxn modelId="{D9637883-E7AB-4220-8AFE-E01968034438}" srcId="{164881C1-6537-481E-B88D-9A43AD34C1B1}" destId="{62DD7FB5-4DB4-4EDA-9F26-8D11CE185BBC}" srcOrd="1" destOrd="0" parTransId="{8F017E47-A917-41E6-8A94-1DA5A0C4D383}" sibTransId="{C7983A85-1A0A-44FC-806B-E3D88C72D79B}"/>
    <dgm:cxn modelId="{48D1CD17-BBCC-485D-B593-F868B3239F49}" type="presOf" srcId="{F06CC9B2-5B3B-4BB9-B340-483C32A058D7}" destId="{CF2EDB7B-A395-4B58-8A61-75C4CFDE57DF}" srcOrd="1" destOrd="0" presId="urn:microsoft.com/office/officeart/2005/8/layout/hierarchy2"/>
    <dgm:cxn modelId="{D493B1EA-FD03-4E45-8FFC-CBC748D5D8A6}" srcId="{22A5358C-6333-4AD9-8A6B-CB366A165951}" destId="{9FC60F4E-CD89-47E0-B29E-5B053A0BB0E0}" srcOrd="0" destOrd="0" parTransId="{F9F6FE69-233F-4A37-B635-81416E752F71}" sibTransId="{DFF5D334-37A6-4D9E-8760-B3760ACD9EE0}"/>
    <dgm:cxn modelId="{86DB60B4-DE88-4810-951D-044B367DE4F7}" type="presOf" srcId="{F06CC9B2-5B3B-4BB9-B340-483C32A058D7}" destId="{C138CC7B-7BBD-40A7-91CB-94D3795A39BF}" srcOrd="0" destOrd="0" presId="urn:microsoft.com/office/officeart/2005/8/layout/hierarchy2"/>
    <dgm:cxn modelId="{52BCD3BE-275D-4850-993B-DF988EDCAACD}" type="presOf" srcId="{F0DF57A2-4FB2-4013-87A2-E141533D79C4}" destId="{BF634606-0F60-45E9-8B28-9BD552EAB3A2}" srcOrd="1" destOrd="0" presId="urn:microsoft.com/office/officeart/2005/8/layout/hierarchy2"/>
    <dgm:cxn modelId="{BE112603-A505-4A8B-8277-5BCE62716906}" type="presOf" srcId="{B452901F-4C49-4FDE-9A28-7AF0512DC7A5}" destId="{9A7C260A-2F37-46B0-B5F1-0453E1B88D0B}" srcOrd="0" destOrd="0" presId="urn:microsoft.com/office/officeart/2005/8/layout/hierarchy2"/>
    <dgm:cxn modelId="{18142BCE-8C14-40BE-B3D3-837FC52D58BB}" type="presOf" srcId="{EC1629A4-3F88-46E5-8FBB-D335DED32A7A}" destId="{E3BD3B42-7A97-4A04-AE8D-71519C7E48F1}" srcOrd="1" destOrd="0" presId="urn:microsoft.com/office/officeart/2005/8/layout/hierarchy2"/>
    <dgm:cxn modelId="{86C79A85-4083-4A11-B809-C4CA46B5274B}" srcId="{62DD7FB5-4DB4-4EDA-9F26-8D11CE185BBC}" destId="{B7178FB4-3CF2-4C00-9872-4B8C8DE8AD1D}" srcOrd="1" destOrd="0" parTransId="{ACBE2078-B574-40B9-8048-62C875B2E7CA}" sibTransId="{7D750C92-63BC-4F27-9DE2-9B9169EBE353}"/>
    <dgm:cxn modelId="{C2B1A673-E130-43C7-B838-7D61F55B78D4}" type="presOf" srcId="{164881C1-6537-481E-B88D-9A43AD34C1B1}" destId="{E5C1B807-5D46-461F-93AE-E26F97E5406B}" srcOrd="0" destOrd="0" presId="urn:microsoft.com/office/officeart/2005/8/layout/hierarchy2"/>
    <dgm:cxn modelId="{EA77BA03-9E32-4A9E-A4EB-B942714576C7}" srcId="{164881C1-6537-481E-B88D-9A43AD34C1B1}" destId="{E9DD9E0E-E390-456B-8611-CCB77CA3A607}" srcOrd="2" destOrd="0" parTransId="{AE9A0C5D-C8B9-44D3-B30E-95E41786BACA}" sibTransId="{C0BC737D-82F5-4C0E-A07F-22E9B84340FB}"/>
    <dgm:cxn modelId="{45DFDC2D-EBE7-4BF5-A346-3F36ECAD702B}" type="presOf" srcId="{ACBE2078-B574-40B9-8048-62C875B2E7CA}" destId="{AC059EBA-3D97-403B-AFB6-400F7E4EA333}" srcOrd="0" destOrd="0" presId="urn:microsoft.com/office/officeart/2005/8/layout/hierarchy2"/>
    <dgm:cxn modelId="{33CA4CA8-7E46-4F9C-B56E-309975FAC5AC}" type="presOf" srcId="{23EC1ED1-02CD-4553-ACBF-53F462E6D20E}" destId="{1781AE52-AA0B-43A9-8EDD-E69DE4346C1B}" srcOrd="0" destOrd="0" presId="urn:microsoft.com/office/officeart/2005/8/layout/hierarchy2"/>
    <dgm:cxn modelId="{D91F4C2F-5DA8-4B7D-8FC0-DA5BC48B79FA}" type="presOf" srcId="{F347D9F8-7D3B-4A21-90B0-050A5CE8A89D}" destId="{9F0BADA0-B88B-4BFE-A7A1-F6F215BFE4D8}" srcOrd="1" destOrd="0" presId="urn:microsoft.com/office/officeart/2005/8/layout/hierarchy2"/>
    <dgm:cxn modelId="{6906E49B-A317-43E4-886C-DC97DD02915B}" type="presOf" srcId="{B7178FB4-3CF2-4C00-9872-4B8C8DE8AD1D}" destId="{DD870289-70D2-4AEC-908C-C97AD8305296}" srcOrd="0" destOrd="0" presId="urn:microsoft.com/office/officeart/2005/8/layout/hierarchy2"/>
    <dgm:cxn modelId="{321A74AF-ADE0-40A4-9A94-4CC6B18083A3}" type="presOf" srcId="{89CD547F-50A6-433F-8B07-D045DE7606DD}" destId="{2B0F1ACE-D867-4091-8A69-8CA11F364F61}" srcOrd="0" destOrd="0" presId="urn:microsoft.com/office/officeart/2005/8/layout/hierarchy2"/>
    <dgm:cxn modelId="{D3818C78-373B-40E1-A2D9-B29DDE94DC6D}" type="presOf" srcId="{10559D8D-2358-4830-AFE6-AFF2147BD302}" destId="{7341CC21-9FA0-4681-BC11-C94721224D52}" srcOrd="0" destOrd="0" presId="urn:microsoft.com/office/officeart/2005/8/layout/hierarchy2"/>
    <dgm:cxn modelId="{B100A23B-DAC7-47A6-B3B9-11D3FD641756}" srcId="{164881C1-6537-481E-B88D-9A43AD34C1B1}" destId="{89CD547F-50A6-433F-8B07-D045DE7606DD}" srcOrd="0" destOrd="0" parTransId="{F347D9F8-7D3B-4A21-90B0-050A5CE8A89D}" sibTransId="{FF90E3AA-224E-45BE-8292-278FC56EAB7E}"/>
    <dgm:cxn modelId="{42A615BA-33D4-4D33-80D9-428CDD04E8D8}" type="presOf" srcId="{ACBE2078-B574-40B9-8048-62C875B2E7CA}" destId="{1645C0FF-41A4-4741-B490-C6543D0239D2}" srcOrd="1" destOrd="0" presId="urn:microsoft.com/office/officeart/2005/8/layout/hierarchy2"/>
    <dgm:cxn modelId="{79935986-2F75-47A9-823C-EBEA760C3614}" type="presOf" srcId="{8F017E47-A917-41E6-8A94-1DA5A0C4D383}" destId="{377A3B36-B9AD-4C2C-B1AA-0B5CE695E237}" srcOrd="0" destOrd="0" presId="urn:microsoft.com/office/officeart/2005/8/layout/hierarchy2"/>
    <dgm:cxn modelId="{67C460F4-FD67-4EE8-91B3-BDA1CC40DCCA}" type="presParOf" srcId="{6D0EBD6E-80B5-4313-9A79-0D997852F0A3}" destId="{7C4C2C5A-D72E-4530-9147-A72358D08F79}" srcOrd="0" destOrd="0" presId="urn:microsoft.com/office/officeart/2005/8/layout/hierarchy2"/>
    <dgm:cxn modelId="{85CDE826-4E2E-47F0-8031-706D359187CD}" type="presParOf" srcId="{7C4C2C5A-D72E-4530-9147-A72358D08F79}" destId="{A3742AA4-D7D4-4EBD-A236-8098278B2579}" srcOrd="0" destOrd="0" presId="urn:microsoft.com/office/officeart/2005/8/layout/hierarchy2"/>
    <dgm:cxn modelId="{30DE623E-555C-4993-B39D-7C8F96BE38E9}" type="presParOf" srcId="{7C4C2C5A-D72E-4530-9147-A72358D08F79}" destId="{28F4F7E8-3BFF-4544-88E2-89AEFFD79E1C}" srcOrd="1" destOrd="0" presId="urn:microsoft.com/office/officeart/2005/8/layout/hierarchy2"/>
    <dgm:cxn modelId="{2987A67D-6DC2-4C2A-8582-876CA631F7AB}" type="presParOf" srcId="{28F4F7E8-3BFF-4544-88E2-89AEFFD79E1C}" destId="{5C50807E-0BA9-46EE-9584-A064F58CA2CC}" srcOrd="0" destOrd="0" presId="urn:microsoft.com/office/officeart/2005/8/layout/hierarchy2"/>
    <dgm:cxn modelId="{2A915120-C854-4A78-A54E-587D15814343}" type="presParOf" srcId="{5C50807E-0BA9-46EE-9584-A064F58CA2CC}" destId="{2F48D67B-3E23-4A74-8861-FB8188095420}" srcOrd="0" destOrd="0" presId="urn:microsoft.com/office/officeart/2005/8/layout/hierarchy2"/>
    <dgm:cxn modelId="{444C98F6-2AE0-4557-8CB6-01513305DE99}" type="presParOf" srcId="{28F4F7E8-3BFF-4544-88E2-89AEFFD79E1C}" destId="{B8EDF3FA-9E75-41EB-B19D-567ECE40918D}" srcOrd="1" destOrd="0" presId="urn:microsoft.com/office/officeart/2005/8/layout/hierarchy2"/>
    <dgm:cxn modelId="{17890B9B-0B6B-4992-A0FD-A4927EECDC0A}" type="presParOf" srcId="{B8EDF3FA-9E75-41EB-B19D-567ECE40918D}" destId="{81040BCB-B8D1-4EA1-B67C-A045CD1AC927}" srcOrd="0" destOrd="0" presId="urn:microsoft.com/office/officeart/2005/8/layout/hierarchy2"/>
    <dgm:cxn modelId="{CA226553-900B-42D2-A2D4-405F4C976BF9}" type="presParOf" srcId="{B8EDF3FA-9E75-41EB-B19D-567ECE40918D}" destId="{E707F640-0A0F-40D3-BBC8-8D17969D6E00}" srcOrd="1" destOrd="0" presId="urn:microsoft.com/office/officeart/2005/8/layout/hierarchy2"/>
    <dgm:cxn modelId="{8DAC1D9F-ECF9-457C-838E-7814C6716FAB}" type="presParOf" srcId="{E707F640-0A0F-40D3-BBC8-8D17969D6E00}" destId="{3583C772-A46D-4EA4-B7A1-E7795B188551}" srcOrd="0" destOrd="0" presId="urn:microsoft.com/office/officeart/2005/8/layout/hierarchy2"/>
    <dgm:cxn modelId="{BFB9771F-DC73-457D-AFC7-2BD925CAD091}" type="presParOf" srcId="{3583C772-A46D-4EA4-B7A1-E7795B188551}" destId="{FF4EC398-7F5C-420B-8221-DE109148A851}" srcOrd="0" destOrd="0" presId="urn:microsoft.com/office/officeart/2005/8/layout/hierarchy2"/>
    <dgm:cxn modelId="{198A6B34-0FF9-4D99-9D6B-F09D834512B3}" type="presParOf" srcId="{E707F640-0A0F-40D3-BBC8-8D17969D6E00}" destId="{80B63F3B-85BF-4F14-86B4-11C3E605198D}" srcOrd="1" destOrd="0" presId="urn:microsoft.com/office/officeart/2005/8/layout/hierarchy2"/>
    <dgm:cxn modelId="{7B52B340-0CFB-4201-87CB-42BB165B9A9F}" type="presParOf" srcId="{80B63F3B-85BF-4F14-86B4-11C3E605198D}" destId="{9E74569F-2DDC-4DD8-B4C1-CE6052EC49BA}" srcOrd="0" destOrd="0" presId="urn:microsoft.com/office/officeart/2005/8/layout/hierarchy2"/>
    <dgm:cxn modelId="{65368BD2-2337-4D02-ADCF-4EB5C47D42B7}" type="presParOf" srcId="{80B63F3B-85BF-4F14-86B4-11C3E605198D}" destId="{CEBA7206-154C-45D6-BACE-F20F208808C6}" srcOrd="1" destOrd="0" presId="urn:microsoft.com/office/officeart/2005/8/layout/hierarchy2"/>
    <dgm:cxn modelId="{1E6BE1C2-3B38-4CDA-8189-600E4E8496BD}" type="presParOf" srcId="{28F4F7E8-3BFF-4544-88E2-89AEFFD79E1C}" destId="{C138CC7B-7BBD-40A7-91CB-94D3795A39BF}" srcOrd="2" destOrd="0" presId="urn:microsoft.com/office/officeart/2005/8/layout/hierarchy2"/>
    <dgm:cxn modelId="{EA00F524-EC01-4F51-A2B3-B14B11CA88FB}" type="presParOf" srcId="{C138CC7B-7BBD-40A7-91CB-94D3795A39BF}" destId="{CF2EDB7B-A395-4B58-8A61-75C4CFDE57DF}" srcOrd="0" destOrd="0" presId="urn:microsoft.com/office/officeart/2005/8/layout/hierarchy2"/>
    <dgm:cxn modelId="{7F0107EC-FFB1-4A62-BDFC-B0D96102C3B6}" type="presParOf" srcId="{28F4F7E8-3BFF-4544-88E2-89AEFFD79E1C}" destId="{68F9D312-313F-432C-913E-DF3A72EB26A2}" srcOrd="3" destOrd="0" presId="urn:microsoft.com/office/officeart/2005/8/layout/hierarchy2"/>
    <dgm:cxn modelId="{3ABB7DC5-AA69-4763-B0DD-C0A12B9DD884}" type="presParOf" srcId="{68F9D312-313F-432C-913E-DF3A72EB26A2}" destId="{E5C1B807-5D46-461F-93AE-E26F97E5406B}" srcOrd="0" destOrd="0" presId="urn:microsoft.com/office/officeart/2005/8/layout/hierarchy2"/>
    <dgm:cxn modelId="{55CCC418-003A-4AE2-8F20-EC7970C4CB52}" type="presParOf" srcId="{68F9D312-313F-432C-913E-DF3A72EB26A2}" destId="{730B6388-FE38-43A5-A362-EBDCF9250266}" srcOrd="1" destOrd="0" presId="urn:microsoft.com/office/officeart/2005/8/layout/hierarchy2"/>
    <dgm:cxn modelId="{FA647B5A-0907-4574-BCB1-474E38EB574B}" type="presParOf" srcId="{730B6388-FE38-43A5-A362-EBDCF9250266}" destId="{2A2410E0-DC30-489B-9087-374A7B0752BE}" srcOrd="0" destOrd="0" presId="urn:microsoft.com/office/officeart/2005/8/layout/hierarchy2"/>
    <dgm:cxn modelId="{C3D22EA4-7E6C-4552-82D4-B2CA4CC69AAF}" type="presParOf" srcId="{2A2410E0-DC30-489B-9087-374A7B0752BE}" destId="{9F0BADA0-B88B-4BFE-A7A1-F6F215BFE4D8}" srcOrd="0" destOrd="0" presId="urn:microsoft.com/office/officeart/2005/8/layout/hierarchy2"/>
    <dgm:cxn modelId="{8271610E-AF8E-40A3-8ECE-1D1A6025F7B7}" type="presParOf" srcId="{730B6388-FE38-43A5-A362-EBDCF9250266}" destId="{79B62350-06A0-4E7C-8FE8-15D076003770}" srcOrd="1" destOrd="0" presId="urn:microsoft.com/office/officeart/2005/8/layout/hierarchy2"/>
    <dgm:cxn modelId="{4C696ED6-337C-4F3D-A93A-6A123396CA3F}" type="presParOf" srcId="{79B62350-06A0-4E7C-8FE8-15D076003770}" destId="{2B0F1ACE-D867-4091-8A69-8CA11F364F61}" srcOrd="0" destOrd="0" presId="urn:microsoft.com/office/officeart/2005/8/layout/hierarchy2"/>
    <dgm:cxn modelId="{53BD28A2-B728-41CF-AD61-F16B07976D74}" type="presParOf" srcId="{79B62350-06A0-4E7C-8FE8-15D076003770}" destId="{BDF5C371-2B4F-41D1-A649-CFEC20734491}" srcOrd="1" destOrd="0" presId="urn:microsoft.com/office/officeart/2005/8/layout/hierarchy2"/>
    <dgm:cxn modelId="{946E1FD5-4E8F-4FB4-B6A1-0ED7F0504D5F}" type="presParOf" srcId="{BDF5C371-2B4F-41D1-A649-CFEC20734491}" destId="{1781AE52-AA0B-43A9-8EDD-E69DE4346C1B}" srcOrd="0" destOrd="0" presId="urn:microsoft.com/office/officeart/2005/8/layout/hierarchy2"/>
    <dgm:cxn modelId="{C2A8D325-56A7-4E74-8B02-4FB548590713}" type="presParOf" srcId="{1781AE52-AA0B-43A9-8EDD-E69DE4346C1B}" destId="{CF065CE4-FEBD-4F3B-8A4F-0E802EA07992}" srcOrd="0" destOrd="0" presId="urn:microsoft.com/office/officeart/2005/8/layout/hierarchy2"/>
    <dgm:cxn modelId="{FC5D8043-F163-40D8-A777-4732A0A988CD}" type="presParOf" srcId="{BDF5C371-2B4F-41D1-A649-CFEC20734491}" destId="{83CC9B4C-87C1-4E9E-8B15-E039E227F32A}" srcOrd="1" destOrd="0" presId="urn:microsoft.com/office/officeart/2005/8/layout/hierarchy2"/>
    <dgm:cxn modelId="{9B63C0E4-C353-4DC8-9AF2-6A4701351996}" type="presParOf" srcId="{83CC9B4C-87C1-4E9E-8B15-E039E227F32A}" destId="{C2FAF90D-C681-4CB8-80C3-DA0A99E2496D}" srcOrd="0" destOrd="0" presId="urn:microsoft.com/office/officeart/2005/8/layout/hierarchy2"/>
    <dgm:cxn modelId="{0332BA2D-9795-41D0-9280-27EF49CBD4AA}" type="presParOf" srcId="{83CC9B4C-87C1-4E9E-8B15-E039E227F32A}" destId="{AFA7C6D7-8B74-4D56-96EB-49245F1FAD35}" srcOrd="1" destOrd="0" presId="urn:microsoft.com/office/officeart/2005/8/layout/hierarchy2"/>
    <dgm:cxn modelId="{4D4EA6AB-F1DE-42D3-A7D1-054E3994F84E}" type="presParOf" srcId="{BDF5C371-2B4F-41D1-A649-CFEC20734491}" destId="{6A60633A-C442-47F6-99F1-ABF462209489}" srcOrd="2" destOrd="0" presId="urn:microsoft.com/office/officeart/2005/8/layout/hierarchy2"/>
    <dgm:cxn modelId="{88733EC4-53D0-4171-880C-368F19D3A4FF}" type="presParOf" srcId="{6A60633A-C442-47F6-99F1-ABF462209489}" destId="{BF634606-0F60-45E9-8B28-9BD552EAB3A2}" srcOrd="0" destOrd="0" presId="urn:microsoft.com/office/officeart/2005/8/layout/hierarchy2"/>
    <dgm:cxn modelId="{4DEC5AA1-3983-44DC-80C9-6325800E250E}" type="presParOf" srcId="{BDF5C371-2B4F-41D1-A649-CFEC20734491}" destId="{9E1BB9AD-2F8D-4066-8E3A-1BD530C670E1}" srcOrd="3" destOrd="0" presId="urn:microsoft.com/office/officeart/2005/8/layout/hierarchy2"/>
    <dgm:cxn modelId="{B57D8A6D-D01C-41F9-AD1C-EF8964C50050}" type="presParOf" srcId="{9E1BB9AD-2F8D-4066-8E3A-1BD530C670E1}" destId="{7341CC21-9FA0-4681-BC11-C94721224D52}" srcOrd="0" destOrd="0" presId="urn:microsoft.com/office/officeart/2005/8/layout/hierarchy2"/>
    <dgm:cxn modelId="{80F03B77-07DF-4D36-8673-F9D0976DB362}" type="presParOf" srcId="{9E1BB9AD-2F8D-4066-8E3A-1BD530C670E1}" destId="{26A7CD5B-A16A-432C-AC3A-6669FBEF10F3}" srcOrd="1" destOrd="0" presId="urn:microsoft.com/office/officeart/2005/8/layout/hierarchy2"/>
    <dgm:cxn modelId="{FFA7B9D2-A921-4CD0-B47A-1983A4A94467}" type="presParOf" srcId="{730B6388-FE38-43A5-A362-EBDCF9250266}" destId="{377A3B36-B9AD-4C2C-B1AA-0B5CE695E237}" srcOrd="2" destOrd="0" presId="urn:microsoft.com/office/officeart/2005/8/layout/hierarchy2"/>
    <dgm:cxn modelId="{C56C7DB5-29AE-4D51-8AC5-AFB7E02DDFFC}" type="presParOf" srcId="{377A3B36-B9AD-4C2C-B1AA-0B5CE695E237}" destId="{EC618A68-C423-4A98-9498-D9DB21D30B0D}" srcOrd="0" destOrd="0" presId="urn:microsoft.com/office/officeart/2005/8/layout/hierarchy2"/>
    <dgm:cxn modelId="{66623D7A-46C4-4918-8576-E6543B672D43}" type="presParOf" srcId="{730B6388-FE38-43A5-A362-EBDCF9250266}" destId="{642FD417-C8C2-4FC5-9E71-4ABC0EE306CB}" srcOrd="3" destOrd="0" presId="urn:microsoft.com/office/officeart/2005/8/layout/hierarchy2"/>
    <dgm:cxn modelId="{B81077A0-B0A1-4505-B983-A1A4C10A15ED}" type="presParOf" srcId="{642FD417-C8C2-4FC5-9E71-4ABC0EE306CB}" destId="{92163F37-782C-472D-9F52-A4AA5C735457}" srcOrd="0" destOrd="0" presId="urn:microsoft.com/office/officeart/2005/8/layout/hierarchy2"/>
    <dgm:cxn modelId="{220475D0-C0B0-4072-A19F-F0F0530652DD}" type="presParOf" srcId="{642FD417-C8C2-4FC5-9E71-4ABC0EE306CB}" destId="{EF3A463A-06FF-4142-B115-6397C4F62B95}" srcOrd="1" destOrd="0" presId="urn:microsoft.com/office/officeart/2005/8/layout/hierarchy2"/>
    <dgm:cxn modelId="{83F121AC-2CF1-41C1-AFDB-D7F93D33A8B5}" type="presParOf" srcId="{EF3A463A-06FF-4142-B115-6397C4F62B95}" destId="{05ECF115-F848-4E7D-8BED-DEA4758CB60E}" srcOrd="0" destOrd="0" presId="urn:microsoft.com/office/officeart/2005/8/layout/hierarchy2"/>
    <dgm:cxn modelId="{70BDB9C4-28EE-4697-9326-50CF9E06DAD4}" type="presParOf" srcId="{05ECF115-F848-4E7D-8BED-DEA4758CB60E}" destId="{E3BD3B42-7A97-4A04-AE8D-71519C7E48F1}" srcOrd="0" destOrd="0" presId="urn:microsoft.com/office/officeart/2005/8/layout/hierarchy2"/>
    <dgm:cxn modelId="{E14FB0A0-7086-4DBE-84A2-E94841705B9E}" type="presParOf" srcId="{EF3A463A-06FF-4142-B115-6397C4F62B95}" destId="{0B726AD0-AE17-4732-967E-17DEA74FB768}" srcOrd="1" destOrd="0" presId="urn:microsoft.com/office/officeart/2005/8/layout/hierarchy2"/>
    <dgm:cxn modelId="{712276B6-CDF2-4CFC-956D-B577DF5345AB}" type="presParOf" srcId="{0B726AD0-AE17-4732-967E-17DEA74FB768}" destId="{9A7C260A-2F37-46B0-B5F1-0453E1B88D0B}" srcOrd="0" destOrd="0" presId="urn:microsoft.com/office/officeart/2005/8/layout/hierarchy2"/>
    <dgm:cxn modelId="{F56297B8-502A-4F81-A1D8-F3AEE8357459}" type="presParOf" srcId="{0B726AD0-AE17-4732-967E-17DEA74FB768}" destId="{B4E4CCFB-A14A-48BB-B935-445D15AC67A2}" srcOrd="1" destOrd="0" presId="urn:microsoft.com/office/officeart/2005/8/layout/hierarchy2"/>
    <dgm:cxn modelId="{ED7B3888-CEF3-4C9D-90DA-D12AE9D49D97}" type="presParOf" srcId="{EF3A463A-06FF-4142-B115-6397C4F62B95}" destId="{AC059EBA-3D97-403B-AFB6-400F7E4EA333}" srcOrd="2" destOrd="0" presId="urn:microsoft.com/office/officeart/2005/8/layout/hierarchy2"/>
    <dgm:cxn modelId="{F7F96119-5F69-4A14-885F-F0E46CDDAE15}" type="presParOf" srcId="{AC059EBA-3D97-403B-AFB6-400F7E4EA333}" destId="{1645C0FF-41A4-4741-B490-C6543D0239D2}" srcOrd="0" destOrd="0" presId="urn:microsoft.com/office/officeart/2005/8/layout/hierarchy2"/>
    <dgm:cxn modelId="{079BEA42-92A1-4B00-9DDC-1F09A5AFA91D}" type="presParOf" srcId="{EF3A463A-06FF-4142-B115-6397C4F62B95}" destId="{2DFC8C17-D3FB-4FAF-A253-A9D8A1A41EC2}" srcOrd="3" destOrd="0" presId="urn:microsoft.com/office/officeart/2005/8/layout/hierarchy2"/>
    <dgm:cxn modelId="{C8A5ED1A-41D3-4345-AE5D-D8C6BD11D1DE}" type="presParOf" srcId="{2DFC8C17-D3FB-4FAF-A253-A9D8A1A41EC2}" destId="{DD870289-70D2-4AEC-908C-C97AD8305296}" srcOrd="0" destOrd="0" presId="urn:microsoft.com/office/officeart/2005/8/layout/hierarchy2"/>
    <dgm:cxn modelId="{E0A39B23-F9B8-4977-83B4-8A21DA318F76}" type="presParOf" srcId="{2DFC8C17-D3FB-4FAF-A253-A9D8A1A41EC2}" destId="{0FBC97CE-37BA-4A1C-AE0E-368E6EB34408}" srcOrd="1" destOrd="0" presId="urn:microsoft.com/office/officeart/2005/8/layout/hierarchy2"/>
    <dgm:cxn modelId="{AE31725C-8207-46BB-81AA-91331A49DC87}" type="presParOf" srcId="{730B6388-FE38-43A5-A362-EBDCF9250266}" destId="{F00BD38B-9684-42D7-842B-1BEADE1C3DCA}" srcOrd="4" destOrd="0" presId="urn:microsoft.com/office/officeart/2005/8/layout/hierarchy2"/>
    <dgm:cxn modelId="{F4154D9A-993D-49B0-9E9C-A64E05F80F50}" type="presParOf" srcId="{F00BD38B-9684-42D7-842B-1BEADE1C3DCA}" destId="{4D1EF0A7-3968-4B02-8F79-22C3D47D2127}" srcOrd="0" destOrd="0" presId="urn:microsoft.com/office/officeart/2005/8/layout/hierarchy2"/>
    <dgm:cxn modelId="{AF5BBE76-CC7C-4592-8AEC-EDF2840A9CBB}" type="presParOf" srcId="{730B6388-FE38-43A5-A362-EBDCF9250266}" destId="{A4B892C6-5830-4A2B-8F80-2A5548B0F1AB}" srcOrd="5" destOrd="0" presId="urn:microsoft.com/office/officeart/2005/8/layout/hierarchy2"/>
    <dgm:cxn modelId="{1DE71F27-6FC5-4837-BA2A-8383F061B38B}" type="presParOf" srcId="{A4B892C6-5830-4A2B-8F80-2A5548B0F1AB}" destId="{729EAA77-1B58-4B26-BA25-7D2D4E48A7A2}" srcOrd="0" destOrd="0" presId="urn:microsoft.com/office/officeart/2005/8/layout/hierarchy2"/>
    <dgm:cxn modelId="{D14473AA-2D94-45F1-986A-14A6F19CBEE2}" type="presParOf" srcId="{A4B892C6-5830-4A2B-8F80-2A5548B0F1AB}" destId="{5CDBD821-EC95-425F-9DD4-2B928E5DB5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5358C-6333-4AD9-8A6B-CB366A16595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9FC60F4E-CD89-47E0-B29E-5B053A0BB0E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9F6FE69-233F-4A37-B635-81416E752F71}" type="parTrans" cxnId="{D493B1EA-FD03-4E45-8FFC-CBC748D5D8A6}">
      <dgm:prSet/>
      <dgm:spPr/>
      <dgm:t>
        <a:bodyPr/>
        <a:lstStyle/>
        <a:p>
          <a:endParaRPr lang="cs-CZ"/>
        </a:p>
      </dgm:t>
    </dgm:pt>
    <dgm:pt modelId="{DFF5D334-37A6-4D9E-8760-B3760ACD9EE0}" type="sibTrans" cxnId="{D493B1EA-FD03-4E45-8FFC-CBC748D5D8A6}">
      <dgm:prSet/>
      <dgm:spPr/>
      <dgm:t>
        <a:bodyPr/>
        <a:lstStyle/>
        <a:p>
          <a:endParaRPr lang="cs-CZ"/>
        </a:p>
      </dgm:t>
    </dgm:pt>
    <dgm:pt modelId="{B148764C-EBF4-4059-ACCF-A29EBD821C34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60DD90D6-B963-4167-89EC-1DB6E5B333F4}" type="parTrans" cxnId="{32CDA039-2AE7-42F4-9181-361B3F05252A}">
      <dgm:prSet/>
      <dgm:spPr/>
      <dgm:t>
        <a:bodyPr/>
        <a:lstStyle/>
        <a:p>
          <a:endParaRPr lang="cs-CZ"/>
        </a:p>
      </dgm:t>
    </dgm:pt>
    <dgm:pt modelId="{FAF4278B-3C50-4E8A-8CD7-17C9E54DC120}" type="sibTrans" cxnId="{32CDA039-2AE7-42F4-9181-361B3F05252A}">
      <dgm:prSet/>
      <dgm:spPr/>
      <dgm:t>
        <a:bodyPr/>
        <a:lstStyle/>
        <a:p>
          <a:endParaRPr lang="cs-CZ"/>
        </a:p>
      </dgm:t>
    </dgm:pt>
    <dgm:pt modelId="{F1C4FFD2-984F-4902-8C8B-97AF83F4DE6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87C1CD1-288E-47C4-ADD1-F4D5E336F9F1}" type="parTrans" cxnId="{3CBA207F-F15C-400F-9175-BEB487288FB2}">
      <dgm:prSet/>
      <dgm:spPr/>
      <dgm:t>
        <a:bodyPr/>
        <a:lstStyle/>
        <a:p>
          <a:endParaRPr lang="cs-CZ"/>
        </a:p>
      </dgm:t>
    </dgm:pt>
    <dgm:pt modelId="{24F21AC1-80A2-4236-8FDF-41672E06B83E}" type="sibTrans" cxnId="{3CBA207F-F15C-400F-9175-BEB487288FB2}">
      <dgm:prSet/>
      <dgm:spPr/>
      <dgm:t>
        <a:bodyPr/>
        <a:lstStyle/>
        <a:p>
          <a:endParaRPr lang="cs-CZ"/>
        </a:p>
      </dgm:t>
    </dgm:pt>
    <dgm:pt modelId="{42472F9D-1109-44E0-B75C-D42C8DCBD8AF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CB3C7B6-FC74-4044-B9A6-A2C72AAFC04C}" type="parTrans" cxnId="{B54DD488-A42E-4666-B3EA-79031B195B79}">
      <dgm:prSet/>
      <dgm:spPr/>
      <dgm:t>
        <a:bodyPr/>
        <a:lstStyle/>
        <a:p>
          <a:endParaRPr lang="cs-CZ"/>
        </a:p>
      </dgm:t>
    </dgm:pt>
    <dgm:pt modelId="{8D9CDA2A-EAC5-4527-A980-14DFDE10B8B6}" type="sibTrans" cxnId="{B54DD488-A42E-4666-B3EA-79031B195B79}">
      <dgm:prSet/>
      <dgm:spPr/>
      <dgm:t>
        <a:bodyPr/>
        <a:lstStyle/>
        <a:p>
          <a:endParaRPr lang="cs-CZ"/>
        </a:p>
      </dgm:t>
    </dgm:pt>
    <dgm:pt modelId="{F834EF51-161B-4CED-992F-E61BB854135B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E164C44D-EC60-48B4-9E8C-4B644720EBC2}" type="parTrans" cxnId="{0A439B18-CAFD-46C5-A84A-8AC83540D061}">
      <dgm:prSet/>
      <dgm:spPr/>
      <dgm:t>
        <a:bodyPr/>
        <a:lstStyle/>
        <a:p>
          <a:endParaRPr lang="cs-CZ"/>
        </a:p>
      </dgm:t>
    </dgm:pt>
    <dgm:pt modelId="{0C6E103D-8AA7-4684-AC58-D58AFE0DEB41}" type="sibTrans" cxnId="{0A439B18-CAFD-46C5-A84A-8AC83540D061}">
      <dgm:prSet/>
      <dgm:spPr/>
      <dgm:t>
        <a:bodyPr/>
        <a:lstStyle/>
        <a:p>
          <a:endParaRPr lang="cs-CZ"/>
        </a:p>
      </dgm:t>
    </dgm:pt>
    <dgm:pt modelId="{6DA8772E-F0BA-455B-9D17-394AB9A6ADDA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F41F9AD8-BA13-4E08-9013-1C3232140CA5}" type="parTrans" cxnId="{7D05BE83-7A9A-4D33-AC11-B040D29D5AAD}">
      <dgm:prSet/>
      <dgm:spPr/>
      <dgm:t>
        <a:bodyPr/>
        <a:lstStyle/>
        <a:p>
          <a:endParaRPr lang="cs-CZ"/>
        </a:p>
      </dgm:t>
    </dgm:pt>
    <dgm:pt modelId="{D393DEA1-A841-40AF-AC9A-1BF93DC260D9}" type="sibTrans" cxnId="{7D05BE83-7A9A-4D33-AC11-B040D29D5AAD}">
      <dgm:prSet/>
      <dgm:spPr/>
      <dgm:t>
        <a:bodyPr/>
        <a:lstStyle/>
        <a:p>
          <a:endParaRPr lang="cs-CZ"/>
        </a:p>
      </dgm:t>
    </dgm:pt>
    <dgm:pt modelId="{6D0EBD6E-80B5-4313-9A79-0D997852F0A3}" type="pres">
      <dgm:prSet presAssocID="{22A5358C-6333-4AD9-8A6B-CB366A1659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4C2C5A-D72E-4530-9147-A72358D08F79}" type="pres">
      <dgm:prSet presAssocID="{9FC60F4E-CD89-47E0-B29E-5B053A0BB0E0}" presName="root1" presStyleCnt="0"/>
      <dgm:spPr/>
    </dgm:pt>
    <dgm:pt modelId="{A3742AA4-D7D4-4EBD-A236-8098278B2579}" type="pres">
      <dgm:prSet presAssocID="{9FC60F4E-CD89-47E0-B29E-5B053A0BB0E0}" presName="LevelOneTextNode" presStyleLbl="node0" presStyleIdx="0" presStyleCnt="1" custScaleY="167166" custLinFactY="-51280" custLinFactNeighborX="4952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F4F7E8-3BFF-4544-88E2-89AEFFD79E1C}" type="pres">
      <dgm:prSet presAssocID="{9FC60F4E-CD89-47E0-B29E-5B053A0BB0E0}" presName="level2hierChild" presStyleCnt="0"/>
      <dgm:spPr/>
    </dgm:pt>
    <dgm:pt modelId="{3574AFE7-30CB-4097-B694-D495DC901D6A}" type="pres">
      <dgm:prSet presAssocID="{E164C44D-EC60-48B4-9E8C-4B644720EBC2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719498CF-08BB-4582-B4F2-622C36A650D8}" type="pres">
      <dgm:prSet presAssocID="{E164C44D-EC60-48B4-9E8C-4B644720EBC2}" presName="connTx" presStyleLbl="parChTrans1D2" presStyleIdx="0" presStyleCnt="2"/>
      <dgm:spPr/>
      <dgm:t>
        <a:bodyPr/>
        <a:lstStyle/>
        <a:p>
          <a:endParaRPr lang="cs-CZ"/>
        </a:p>
      </dgm:t>
    </dgm:pt>
    <dgm:pt modelId="{7E77332A-5D70-4B9D-B004-07E217B9B2F0}" type="pres">
      <dgm:prSet presAssocID="{F834EF51-161B-4CED-992F-E61BB854135B}" presName="root2" presStyleCnt="0"/>
      <dgm:spPr/>
    </dgm:pt>
    <dgm:pt modelId="{5EB77924-E506-4021-837C-7438B61A78B7}" type="pres">
      <dgm:prSet presAssocID="{F834EF51-161B-4CED-992F-E61BB854135B}" presName="LevelTwoTextNode" presStyleLbl="node2" presStyleIdx="0" presStyleCnt="2" custLinFactNeighborX="138" custLinFactNeighborY="-6481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9211A7E-9755-4E08-91BF-B6D64EA899DF}" type="pres">
      <dgm:prSet presAssocID="{F834EF51-161B-4CED-992F-E61BB854135B}" presName="level3hierChild" presStyleCnt="0"/>
      <dgm:spPr/>
    </dgm:pt>
    <dgm:pt modelId="{CE761A25-D8E2-4216-B9C4-AC8382901D46}" type="pres">
      <dgm:prSet presAssocID="{F41F9AD8-BA13-4E08-9013-1C3232140CA5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1C9D62EE-A7C3-44BC-8CA9-CE37F366C6C1}" type="pres">
      <dgm:prSet presAssocID="{F41F9AD8-BA13-4E08-9013-1C3232140CA5}" presName="connTx" presStyleLbl="parChTrans1D3" presStyleIdx="0" presStyleCnt="3"/>
      <dgm:spPr/>
      <dgm:t>
        <a:bodyPr/>
        <a:lstStyle/>
        <a:p>
          <a:endParaRPr lang="cs-CZ"/>
        </a:p>
      </dgm:t>
    </dgm:pt>
    <dgm:pt modelId="{740B9933-D4F4-43BC-9A76-E12E5A487873}" type="pres">
      <dgm:prSet presAssocID="{6DA8772E-F0BA-455B-9D17-394AB9A6ADDA}" presName="root2" presStyleCnt="0"/>
      <dgm:spPr/>
    </dgm:pt>
    <dgm:pt modelId="{55316102-66E6-41CB-9E4F-5F40DAFD3C1E}" type="pres">
      <dgm:prSet presAssocID="{6DA8772E-F0BA-455B-9D17-394AB9A6ADDA}" presName="LevelTwoTextNode" presStyleLbl="node3" presStyleIdx="0" presStyleCnt="3" custLinFactNeighborX="-1296" custLinFactNeighborY="-580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7B73F10-022A-4E19-8E0F-4F6D7BFCEAF6}" type="pres">
      <dgm:prSet presAssocID="{6DA8772E-F0BA-455B-9D17-394AB9A6ADDA}" presName="level3hierChild" presStyleCnt="0"/>
      <dgm:spPr/>
    </dgm:pt>
    <dgm:pt modelId="{5C50807E-0BA9-46EE-9584-A064F58CA2CC}" type="pres">
      <dgm:prSet presAssocID="{60DD90D6-B963-4167-89EC-1DB6E5B333F4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2F48D67B-3E23-4A74-8861-FB8188095420}" type="pres">
      <dgm:prSet presAssocID="{60DD90D6-B963-4167-89EC-1DB6E5B333F4}" presName="connTx" presStyleLbl="parChTrans1D2" presStyleIdx="1" presStyleCnt="2"/>
      <dgm:spPr/>
      <dgm:t>
        <a:bodyPr/>
        <a:lstStyle/>
        <a:p>
          <a:endParaRPr lang="cs-CZ"/>
        </a:p>
      </dgm:t>
    </dgm:pt>
    <dgm:pt modelId="{B8EDF3FA-9E75-41EB-B19D-567ECE40918D}" type="pres">
      <dgm:prSet presAssocID="{B148764C-EBF4-4059-ACCF-A29EBD821C34}" presName="root2" presStyleCnt="0"/>
      <dgm:spPr/>
    </dgm:pt>
    <dgm:pt modelId="{81040BCB-B8D1-4EA1-B67C-A045CD1AC927}" type="pres">
      <dgm:prSet presAssocID="{B148764C-EBF4-4059-ACCF-A29EBD821C34}" presName="LevelTwoTextNode" presStyleLbl="node2" presStyleIdx="1" presStyleCnt="2" custLinFactY="-8889" custLinFactNeighborX="138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07F640-0A0F-40D3-BBC8-8D17969D6E00}" type="pres">
      <dgm:prSet presAssocID="{B148764C-EBF4-4059-ACCF-A29EBD821C34}" presName="level3hierChild" presStyleCnt="0"/>
      <dgm:spPr/>
    </dgm:pt>
    <dgm:pt modelId="{3583C772-A46D-4EA4-B7A1-E7795B188551}" type="pres">
      <dgm:prSet presAssocID="{F87C1CD1-288E-47C4-ADD1-F4D5E336F9F1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FF4EC398-7F5C-420B-8221-DE109148A851}" type="pres">
      <dgm:prSet presAssocID="{F87C1CD1-288E-47C4-ADD1-F4D5E336F9F1}" presName="connTx" presStyleLbl="parChTrans1D3" presStyleIdx="1" presStyleCnt="3"/>
      <dgm:spPr/>
      <dgm:t>
        <a:bodyPr/>
        <a:lstStyle/>
        <a:p>
          <a:endParaRPr lang="cs-CZ"/>
        </a:p>
      </dgm:t>
    </dgm:pt>
    <dgm:pt modelId="{80B63F3B-85BF-4F14-86B4-11C3E605198D}" type="pres">
      <dgm:prSet presAssocID="{F1C4FFD2-984F-4902-8C8B-97AF83F4DE60}" presName="root2" presStyleCnt="0"/>
      <dgm:spPr/>
    </dgm:pt>
    <dgm:pt modelId="{9E74569F-2DDC-4DD8-B4C1-CE6052EC49BA}" type="pres">
      <dgm:prSet presAssocID="{F1C4FFD2-984F-4902-8C8B-97AF83F4DE60}" presName="LevelTwoTextNode" presStyleLbl="node3" presStyleIdx="1" presStyleCnt="3" custLinFactNeighborX="-1296" custLinFactNeighborY="-446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EBA7206-154C-45D6-BACE-F20F208808C6}" type="pres">
      <dgm:prSet presAssocID="{F1C4FFD2-984F-4902-8C8B-97AF83F4DE60}" presName="level3hierChild" presStyleCnt="0"/>
      <dgm:spPr/>
    </dgm:pt>
    <dgm:pt modelId="{104DC3B4-82E8-4A52-8C22-6D6549D26A5E}" type="pres">
      <dgm:prSet presAssocID="{9CB3C7B6-FC74-4044-B9A6-A2C72AAFC04C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DF614CBC-953C-4AFA-B2C3-CFB82F491E29}" type="pres">
      <dgm:prSet presAssocID="{9CB3C7B6-FC74-4044-B9A6-A2C72AAFC04C}" presName="connTx" presStyleLbl="parChTrans1D3" presStyleIdx="2" presStyleCnt="3"/>
      <dgm:spPr/>
      <dgm:t>
        <a:bodyPr/>
        <a:lstStyle/>
        <a:p>
          <a:endParaRPr lang="cs-CZ"/>
        </a:p>
      </dgm:t>
    </dgm:pt>
    <dgm:pt modelId="{D67A2708-F20B-41E5-A339-E1F59FC3B11C}" type="pres">
      <dgm:prSet presAssocID="{42472F9D-1109-44E0-B75C-D42C8DCBD8AF}" presName="root2" presStyleCnt="0"/>
      <dgm:spPr/>
    </dgm:pt>
    <dgm:pt modelId="{1B754E31-AC22-470D-A5CD-34A5FEFC71B1}" type="pres">
      <dgm:prSet presAssocID="{42472F9D-1109-44E0-B75C-D42C8DCBD8AF}" presName="LevelTwoTextNode" presStyleLbl="node3" presStyleIdx="2" presStyleCnt="3" custLinFactNeighborX="-1296" custLinFactNeighborY="-3796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282FDC1-29FD-466D-8BC9-EF1C4DCB2585}" type="pres">
      <dgm:prSet presAssocID="{42472F9D-1109-44E0-B75C-D42C8DCBD8AF}" presName="level3hierChild" presStyleCnt="0"/>
      <dgm:spPr/>
    </dgm:pt>
  </dgm:ptLst>
  <dgm:cxnLst>
    <dgm:cxn modelId="{531A2AFC-9D23-40DF-AB35-D33D53D492DD}" type="presOf" srcId="{F41F9AD8-BA13-4E08-9013-1C3232140CA5}" destId="{CE761A25-D8E2-4216-B9C4-AC8382901D46}" srcOrd="0" destOrd="0" presId="urn:microsoft.com/office/officeart/2005/8/layout/hierarchy2"/>
    <dgm:cxn modelId="{F63DF080-49C3-454A-8BDD-D895FCB38701}" type="presOf" srcId="{E164C44D-EC60-48B4-9E8C-4B644720EBC2}" destId="{719498CF-08BB-4582-B4F2-622C36A650D8}" srcOrd="1" destOrd="0" presId="urn:microsoft.com/office/officeart/2005/8/layout/hierarchy2"/>
    <dgm:cxn modelId="{B7AA1693-72E8-4938-B6EA-630CDEC6A8A3}" type="presOf" srcId="{42472F9D-1109-44E0-B75C-D42C8DCBD8AF}" destId="{1B754E31-AC22-470D-A5CD-34A5FEFC71B1}" srcOrd="0" destOrd="0" presId="urn:microsoft.com/office/officeart/2005/8/layout/hierarchy2"/>
    <dgm:cxn modelId="{C873AE2D-3B15-481D-87DE-4F4D9846D490}" type="presOf" srcId="{9CB3C7B6-FC74-4044-B9A6-A2C72AAFC04C}" destId="{104DC3B4-82E8-4A52-8C22-6D6549D26A5E}" srcOrd="0" destOrd="0" presId="urn:microsoft.com/office/officeart/2005/8/layout/hierarchy2"/>
    <dgm:cxn modelId="{050D48D2-DDE6-49F4-93D8-CCAE1D7CE99D}" type="presOf" srcId="{E164C44D-EC60-48B4-9E8C-4B644720EBC2}" destId="{3574AFE7-30CB-4097-B694-D495DC901D6A}" srcOrd="0" destOrd="0" presId="urn:microsoft.com/office/officeart/2005/8/layout/hierarchy2"/>
    <dgm:cxn modelId="{6EB556D1-259A-4781-9D2B-34096ABCF270}" type="presOf" srcId="{F1C4FFD2-984F-4902-8C8B-97AF83F4DE60}" destId="{9E74569F-2DDC-4DD8-B4C1-CE6052EC49BA}" srcOrd="0" destOrd="0" presId="urn:microsoft.com/office/officeart/2005/8/layout/hierarchy2"/>
    <dgm:cxn modelId="{0A439B18-CAFD-46C5-A84A-8AC83540D061}" srcId="{9FC60F4E-CD89-47E0-B29E-5B053A0BB0E0}" destId="{F834EF51-161B-4CED-992F-E61BB854135B}" srcOrd="0" destOrd="0" parTransId="{E164C44D-EC60-48B4-9E8C-4B644720EBC2}" sibTransId="{0C6E103D-8AA7-4684-AC58-D58AFE0DEB41}"/>
    <dgm:cxn modelId="{015A33F1-11EA-48E3-8DF8-E03F43584F94}" type="presOf" srcId="{60DD90D6-B963-4167-89EC-1DB6E5B333F4}" destId="{5C50807E-0BA9-46EE-9584-A064F58CA2CC}" srcOrd="0" destOrd="0" presId="urn:microsoft.com/office/officeart/2005/8/layout/hierarchy2"/>
    <dgm:cxn modelId="{A19FF826-B9DF-4821-97B1-89502591BAEC}" type="presOf" srcId="{6DA8772E-F0BA-455B-9D17-394AB9A6ADDA}" destId="{55316102-66E6-41CB-9E4F-5F40DAFD3C1E}" srcOrd="0" destOrd="0" presId="urn:microsoft.com/office/officeart/2005/8/layout/hierarchy2"/>
    <dgm:cxn modelId="{4007FD7C-0A87-4C4E-BA1F-2CF9CC57549F}" type="presOf" srcId="{F87C1CD1-288E-47C4-ADD1-F4D5E336F9F1}" destId="{3583C772-A46D-4EA4-B7A1-E7795B188551}" srcOrd="0" destOrd="0" presId="urn:microsoft.com/office/officeart/2005/8/layout/hierarchy2"/>
    <dgm:cxn modelId="{D493B1EA-FD03-4E45-8FFC-CBC748D5D8A6}" srcId="{22A5358C-6333-4AD9-8A6B-CB366A165951}" destId="{9FC60F4E-CD89-47E0-B29E-5B053A0BB0E0}" srcOrd="0" destOrd="0" parTransId="{F9F6FE69-233F-4A37-B635-81416E752F71}" sibTransId="{DFF5D334-37A6-4D9E-8760-B3760ACD9EE0}"/>
    <dgm:cxn modelId="{D90028B5-E38C-492B-93E4-11E8CEE1E0A8}" type="presOf" srcId="{B148764C-EBF4-4059-ACCF-A29EBD821C34}" destId="{81040BCB-B8D1-4EA1-B67C-A045CD1AC927}" srcOrd="0" destOrd="0" presId="urn:microsoft.com/office/officeart/2005/8/layout/hierarchy2"/>
    <dgm:cxn modelId="{8CCB2CFB-7F6D-4604-9D86-A6883ADB597B}" type="presOf" srcId="{9CB3C7B6-FC74-4044-B9A6-A2C72AAFC04C}" destId="{DF614CBC-953C-4AFA-B2C3-CFB82F491E29}" srcOrd="1" destOrd="0" presId="urn:microsoft.com/office/officeart/2005/8/layout/hierarchy2"/>
    <dgm:cxn modelId="{99795AAB-A16A-4044-9B0A-1B5F92BEA3B8}" type="presOf" srcId="{9FC60F4E-CD89-47E0-B29E-5B053A0BB0E0}" destId="{A3742AA4-D7D4-4EBD-A236-8098278B2579}" srcOrd="0" destOrd="0" presId="urn:microsoft.com/office/officeart/2005/8/layout/hierarchy2"/>
    <dgm:cxn modelId="{B54DD488-A42E-4666-B3EA-79031B195B79}" srcId="{B148764C-EBF4-4059-ACCF-A29EBD821C34}" destId="{42472F9D-1109-44E0-B75C-D42C8DCBD8AF}" srcOrd="1" destOrd="0" parTransId="{9CB3C7B6-FC74-4044-B9A6-A2C72AAFC04C}" sibTransId="{8D9CDA2A-EAC5-4527-A980-14DFDE10B8B6}"/>
    <dgm:cxn modelId="{3CBA207F-F15C-400F-9175-BEB487288FB2}" srcId="{B148764C-EBF4-4059-ACCF-A29EBD821C34}" destId="{F1C4FFD2-984F-4902-8C8B-97AF83F4DE60}" srcOrd="0" destOrd="0" parTransId="{F87C1CD1-288E-47C4-ADD1-F4D5E336F9F1}" sibTransId="{24F21AC1-80A2-4236-8FDF-41672E06B83E}"/>
    <dgm:cxn modelId="{63F24992-E4CE-4E3C-9F07-83F7ED1DFA14}" type="presOf" srcId="{F834EF51-161B-4CED-992F-E61BB854135B}" destId="{5EB77924-E506-4021-837C-7438B61A78B7}" srcOrd="0" destOrd="0" presId="urn:microsoft.com/office/officeart/2005/8/layout/hierarchy2"/>
    <dgm:cxn modelId="{EF35B246-76E8-4706-B694-98A3B4778EAF}" type="presOf" srcId="{22A5358C-6333-4AD9-8A6B-CB366A165951}" destId="{6D0EBD6E-80B5-4313-9A79-0D997852F0A3}" srcOrd="0" destOrd="0" presId="urn:microsoft.com/office/officeart/2005/8/layout/hierarchy2"/>
    <dgm:cxn modelId="{7D05BE83-7A9A-4D33-AC11-B040D29D5AAD}" srcId="{F834EF51-161B-4CED-992F-E61BB854135B}" destId="{6DA8772E-F0BA-455B-9D17-394AB9A6ADDA}" srcOrd="0" destOrd="0" parTransId="{F41F9AD8-BA13-4E08-9013-1C3232140CA5}" sibTransId="{D393DEA1-A841-40AF-AC9A-1BF93DC260D9}"/>
    <dgm:cxn modelId="{32CDA039-2AE7-42F4-9181-361B3F05252A}" srcId="{9FC60F4E-CD89-47E0-B29E-5B053A0BB0E0}" destId="{B148764C-EBF4-4059-ACCF-A29EBD821C34}" srcOrd="1" destOrd="0" parTransId="{60DD90D6-B963-4167-89EC-1DB6E5B333F4}" sibTransId="{FAF4278B-3C50-4E8A-8CD7-17C9E54DC120}"/>
    <dgm:cxn modelId="{DA219ACC-7E42-4ADE-8037-55C7C83745A0}" type="presOf" srcId="{F41F9AD8-BA13-4E08-9013-1C3232140CA5}" destId="{1C9D62EE-A7C3-44BC-8CA9-CE37F366C6C1}" srcOrd="1" destOrd="0" presId="urn:microsoft.com/office/officeart/2005/8/layout/hierarchy2"/>
    <dgm:cxn modelId="{D5A6F328-9FD8-47B7-A8EE-796B6D216FBB}" type="presOf" srcId="{F87C1CD1-288E-47C4-ADD1-F4D5E336F9F1}" destId="{FF4EC398-7F5C-420B-8221-DE109148A851}" srcOrd="1" destOrd="0" presId="urn:microsoft.com/office/officeart/2005/8/layout/hierarchy2"/>
    <dgm:cxn modelId="{B6313EA3-4725-4BBB-A685-9670CAFC6FFE}" type="presOf" srcId="{60DD90D6-B963-4167-89EC-1DB6E5B333F4}" destId="{2F48D67B-3E23-4A74-8861-FB8188095420}" srcOrd="1" destOrd="0" presId="urn:microsoft.com/office/officeart/2005/8/layout/hierarchy2"/>
    <dgm:cxn modelId="{A275D0B1-25F6-4B19-873B-04599C40BC83}" type="presParOf" srcId="{6D0EBD6E-80B5-4313-9A79-0D997852F0A3}" destId="{7C4C2C5A-D72E-4530-9147-A72358D08F79}" srcOrd="0" destOrd="0" presId="urn:microsoft.com/office/officeart/2005/8/layout/hierarchy2"/>
    <dgm:cxn modelId="{9662EACA-D311-4D22-A068-0C53931C2A1E}" type="presParOf" srcId="{7C4C2C5A-D72E-4530-9147-A72358D08F79}" destId="{A3742AA4-D7D4-4EBD-A236-8098278B2579}" srcOrd="0" destOrd="0" presId="urn:microsoft.com/office/officeart/2005/8/layout/hierarchy2"/>
    <dgm:cxn modelId="{62EB0F94-98C5-47DC-9D04-53E37F8D5039}" type="presParOf" srcId="{7C4C2C5A-D72E-4530-9147-A72358D08F79}" destId="{28F4F7E8-3BFF-4544-88E2-89AEFFD79E1C}" srcOrd="1" destOrd="0" presId="urn:microsoft.com/office/officeart/2005/8/layout/hierarchy2"/>
    <dgm:cxn modelId="{A62538C2-0C4B-4C41-9938-8FDBB857086E}" type="presParOf" srcId="{28F4F7E8-3BFF-4544-88E2-89AEFFD79E1C}" destId="{3574AFE7-30CB-4097-B694-D495DC901D6A}" srcOrd="0" destOrd="0" presId="urn:microsoft.com/office/officeart/2005/8/layout/hierarchy2"/>
    <dgm:cxn modelId="{AB8BFD0A-11EF-4DAD-B2A8-DEAAD942CD60}" type="presParOf" srcId="{3574AFE7-30CB-4097-B694-D495DC901D6A}" destId="{719498CF-08BB-4582-B4F2-622C36A650D8}" srcOrd="0" destOrd="0" presId="urn:microsoft.com/office/officeart/2005/8/layout/hierarchy2"/>
    <dgm:cxn modelId="{42AD79A8-9A8C-4C98-BF05-77902D0CFE0D}" type="presParOf" srcId="{28F4F7E8-3BFF-4544-88E2-89AEFFD79E1C}" destId="{7E77332A-5D70-4B9D-B004-07E217B9B2F0}" srcOrd="1" destOrd="0" presId="urn:microsoft.com/office/officeart/2005/8/layout/hierarchy2"/>
    <dgm:cxn modelId="{34740C8B-A4F2-4CF8-A687-B5900252C189}" type="presParOf" srcId="{7E77332A-5D70-4B9D-B004-07E217B9B2F0}" destId="{5EB77924-E506-4021-837C-7438B61A78B7}" srcOrd="0" destOrd="0" presId="urn:microsoft.com/office/officeart/2005/8/layout/hierarchy2"/>
    <dgm:cxn modelId="{33DB4E39-30AC-4C26-96FB-225C6A4FB20A}" type="presParOf" srcId="{7E77332A-5D70-4B9D-B004-07E217B9B2F0}" destId="{79211A7E-9755-4E08-91BF-B6D64EA899DF}" srcOrd="1" destOrd="0" presId="urn:microsoft.com/office/officeart/2005/8/layout/hierarchy2"/>
    <dgm:cxn modelId="{91DCAFC4-8EAB-48EC-AF9D-E6E38E6AA8E4}" type="presParOf" srcId="{79211A7E-9755-4E08-91BF-B6D64EA899DF}" destId="{CE761A25-D8E2-4216-B9C4-AC8382901D46}" srcOrd="0" destOrd="0" presId="urn:microsoft.com/office/officeart/2005/8/layout/hierarchy2"/>
    <dgm:cxn modelId="{39D94E3D-E356-47EE-B644-4E2DD52069E5}" type="presParOf" srcId="{CE761A25-D8E2-4216-B9C4-AC8382901D46}" destId="{1C9D62EE-A7C3-44BC-8CA9-CE37F366C6C1}" srcOrd="0" destOrd="0" presId="urn:microsoft.com/office/officeart/2005/8/layout/hierarchy2"/>
    <dgm:cxn modelId="{4B4E07D9-FBF6-42F2-B11B-468CA90110FD}" type="presParOf" srcId="{79211A7E-9755-4E08-91BF-B6D64EA899DF}" destId="{740B9933-D4F4-43BC-9A76-E12E5A487873}" srcOrd="1" destOrd="0" presId="urn:microsoft.com/office/officeart/2005/8/layout/hierarchy2"/>
    <dgm:cxn modelId="{CE52830B-B2F0-4BF0-95EF-53131A812B3F}" type="presParOf" srcId="{740B9933-D4F4-43BC-9A76-E12E5A487873}" destId="{55316102-66E6-41CB-9E4F-5F40DAFD3C1E}" srcOrd="0" destOrd="0" presId="urn:microsoft.com/office/officeart/2005/8/layout/hierarchy2"/>
    <dgm:cxn modelId="{5F479F73-8502-4458-806C-E16422D3842B}" type="presParOf" srcId="{740B9933-D4F4-43BC-9A76-E12E5A487873}" destId="{17B73F10-022A-4E19-8E0F-4F6D7BFCEAF6}" srcOrd="1" destOrd="0" presId="urn:microsoft.com/office/officeart/2005/8/layout/hierarchy2"/>
    <dgm:cxn modelId="{A9867548-D608-4F88-A3EA-4A5FDFA8A9BE}" type="presParOf" srcId="{28F4F7E8-3BFF-4544-88E2-89AEFFD79E1C}" destId="{5C50807E-0BA9-46EE-9584-A064F58CA2CC}" srcOrd="2" destOrd="0" presId="urn:microsoft.com/office/officeart/2005/8/layout/hierarchy2"/>
    <dgm:cxn modelId="{A7D464B9-E8BD-41AD-A8EA-23766C57A377}" type="presParOf" srcId="{5C50807E-0BA9-46EE-9584-A064F58CA2CC}" destId="{2F48D67B-3E23-4A74-8861-FB8188095420}" srcOrd="0" destOrd="0" presId="urn:microsoft.com/office/officeart/2005/8/layout/hierarchy2"/>
    <dgm:cxn modelId="{7BD0B09D-B027-4589-A0B4-20B00A0DF2B3}" type="presParOf" srcId="{28F4F7E8-3BFF-4544-88E2-89AEFFD79E1C}" destId="{B8EDF3FA-9E75-41EB-B19D-567ECE40918D}" srcOrd="3" destOrd="0" presId="urn:microsoft.com/office/officeart/2005/8/layout/hierarchy2"/>
    <dgm:cxn modelId="{DB974D08-FDBC-465F-9462-940F848ABE5C}" type="presParOf" srcId="{B8EDF3FA-9E75-41EB-B19D-567ECE40918D}" destId="{81040BCB-B8D1-4EA1-B67C-A045CD1AC927}" srcOrd="0" destOrd="0" presId="urn:microsoft.com/office/officeart/2005/8/layout/hierarchy2"/>
    <dgm:cxn modelId="{66167286-032F-4B10-8CBF-6708586AE7DE}" type="presParOf" srcId="{B8EDF3FA-9E75-41EB-B19D-567ECE40918D}" destId="{E707F640-0A0F-40D3-BBC8-8D17969D6E00}" srcOrd="1" destOrd="0" presId="urn:microsoft.com/office/officeart/2005/8/layout/hierarchy2"/>
    <dgm:cxn modelId="{0A355000-0059-4BE5-8C0C-A892E17FCFDA}" type="presParOf" srcId="{E707F640-0A0F-40D3-BBC8-8D17969D6E00}" destId="{3583C772-A46D-4EA4-B7A1-E7795B188551}" srcOrd="0" destOrd="0" presId="urn:microsoft.com/office/officeart/2005/8/layout/hierarchy2"/>
    <dgm:cxn modelId="{F7B99884-945F-4638-8EB0-8C3959FCB575}" type="presParOf" srcId="{3583C772-A46D-4EA4-B7A1-E7795B188551}" destId="{FF4EC398-7F5C-420B-8221-DE109148A851}" srcOrd="0" destOrd="0" presId="urn:microsoft.com/office/officeart/2005/8/layout/hierarchy2"/>
    <dgm:cxn modelId="{998B2857-0A15-4AD8-85E6-6F4463DBF020}" type="presParOf" srcId="{E707F640-0A0F-40D3-BBC8-8D17969D6E00}" destId="{80B63F3B-85BF-4F14-86B4-11C3E605198D}" srcOrd="1" destOrd="0" presId="urn:microsoft.com/office/officeart/2005/8/layout/hierarchy2"/>
    <dgm:cxn modelId="{E0D6F716-9794-4A6D-AC8E-43BF88C65B5F}" type="presParOf" srcId="{80B63F3B-85BF-4F14-86B4-11C3E605198D}" destId="{9E74569F-2DDC-4DD8-B4C1-CE6052EC49BA}" srcOrd="0" destOrd="0" presId="urn:microsoft.com/office/officeart/2005/8/layout/hierarchy2"/>
    <dgm:cxn modelId="{A5A78728-7780-458E-AF0C-1632BF372B34}" type="presParOf" srcId="{80B63F3B-85BF-4F14-86B4-11C3E605198D}" destId="{CEBA7206-154C-45D6-BACE-F20F208808C6}" srcOrd="1" destOrd="0" presId="urn:microsoft.com/office/officeart/2005/8/layout/hierarchy2"/>
    <dgm:cxn modelId="{50FF3CD3-77C8-4032-82BA-E1E41133C609}" type="presParOf" srcId="{E707F640-0A0F-40D3-BBC8-8D17969D6E00}" destId="{104DC3B4-82E8-4A52-8C22-6D6549D26A5E}" srcOrd="2" destOrd="0" presId="urn:microsoft.com/office/officeart/2005/8/layout/hierarchy2"/>
    <dgm:cxn modelId="{8DAF7246-0DDE-4A9A-9E38-246F336A49E1}" type="presParOf" srcId="{104DC3B4-82E8-4A52-8C22-6D6549D26A5E}" destId="{DF614CBC-953C-4AFA-B2C3-CFB82F491E29}" srcOrd="0" destOrd="0" presId="urn:microsoft.com/office/officeart/2005/8/layout/hierarchy2"/>
    <dgm:cxn modelId="{298FB6BD-6856-4236-A620-0BB3AF82B5EA}" type="presParOf" srcId="{E707F640-0A0F-40D3-BBC8-8D17969D6E00}" destId="{D67A2708-F20B-41E5-A339-E1F59FC3B11C}" srcOrd="3" destOrd="0" presId="urn:microsoft.com/office/officeart/2005/8/layout/hierarchy2"/>
    <dgm:cxn modelId="{6C56B507-2C2B-413E-B2C5-777EB0018A0C}" type="presParOf" srcId="{D67A2708-F20B-41E5-A339-E1F59FC3B11C}" destId="{1B754E31-AC22-470D-A5CD-34A5FEFC71B1}" srcOrd="0" destOrd="0" presId="urn:microsoft.com/office/officeart/2005/8/layout/hierarchy2"/>
    <dgm:cxn modelId="{4D122369-40B6-4BEA-9FD5-768B83079023}" type="presParOf" srcId="{D67A2708-F20B-41E5-A339-E1F59FC3B11C}" destId="{D282FDC1-29FD-466D-8BC9-EF1C4DCB25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A5358C-6333-4AD9-8A6B-CB366A165951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9FC60F4E-CD89-47E0-B29E-5B053A0BB0E0}">
      <dgm:prSet phldrT="[Text]" phldr="1"/>
      <dgm:spPr/>
      <dgm:t>
        <a:bodyPr/>
        <a:lstStyle/>
        <a:p>
          <a:endParaRPr lang="cs-CZ" dirty="0"/>
        </a:p>
      </dgm:t>
    </dgm:pt>
    <dgm:pt modelId="{F9F6FE69-233F-4A37-B635-81416E752F71}" type="parTrans" cxnId="{D493B1EA-FD03-4E45-8FFC-CBC748D5D8A6}">
      <dgm:prSet/>
      <dgm:spPr/>
      <dgm:t>
        <a:bodyPr/>
        <a:lstStyle/>
        <a:p>
          <a:endParaRPr lang="cs-CZ"/>
        </a:p>
      </dgm:t>
    </dgm:pt>
    <dgm:pt modelId="{DFF5D334-37A6-4D9E-8760-B3760ACD9EE0}" type="sibTrans" cxnId="{D493B1EA-FD03-4E45-8FFC-CBC748D5D8A6}">
      <dgm:prSet/>
      <dgm:spPr/>
      <dgm:t>
        <a:bodyPr/>
        <a:lstStyle/>
        <a:p>
          <a:endParaRPr lang="cs-CZ"/>
        </a:p>
      </dgm:t>
    </dgm:pt>
    <dgm:pt modelId="{B148764C-EBF4-4059-ACCF-A29EBD821C34}">
      <dgm:prSet phldrT="[Text]" phldr="1"/>
      <dgm:spPr/>
      <dgm:t>
        <a:bodyPr/>
        <a:lstStyle/>
        <a:p>
          <a:endParaRPr lang="cs-CZ" dirty="0"/>
        </a:p>
      </dgm:t>
    </dgm:pt>
    <dgm:pt modelId="{60DD90D6-B963-4167-89EC-1DB6E5B333F4}" type="parTrans" cxnId="{32CDA039-2AE7-42F4-9181-361B3F05252A}">
      <dgm:prSet/>
      <dgm:spPr/>
      <dgm:t>
        <a:bodyPr/>
        <a:lstStyle/>
        <a:p>
          <a:endParaRPr lang="cs-CZ"/>
        </a:p>
      </dgm:t>
    </dgm:pt>
    <dgm:pt modelId="{FAF4278B-3C50-4E8A-8CD7-17C9E54DC120}" type="sibTrans" cxnId="{32CDA039-2AE7-42F4-9181-361B3F05252A}">
      <dgm:prSet/>
      <dgm:spPr/>
      <dgm:t>
        <a:bodyPr/>
        <a:lstStyle/>
        <a:p>
          <a:endParaRPr lang="cs-CZ"/>
        </a:p>
      </dgm:t>
    </dgm:pt>
    <dgm:pt modelId="{89CD547F-50A6-433F-8B07-D045DE7606DD}">
      <dgm:prSet phldrT="[Text]"/>
      <dgm:spPr/>
      <dgm:t>
        <a:bodyPr/>
        <a:lstStyle/>
        <a:p>
          <a:endParaRPr lang="cs-CZ" dirty="0"/>
        </a:p>
      </dgm:t>
    </dgm:pt>
    <dgm:pt modelId="{F347D9F8-7D3B-4A21-90B0-050A5CE8A89D}" type="parTrans" cxnId="{B100A23B-DAC7-47A6-B3B9-11D3FD641756}">
      <dgm:prSet/>
      <dgm:spPr/>
      <dgm:t>
        <a:bodyPr/>
        <a:lstStyle/>
        <a:p>
          <a:endParaRPr lang="cs-CZ"/>
        </a:p>
      </dgm:t>
    </dgm:pt>
    <dgm:pt modelId="{FF90E3AA-224E-45BE-8292-278FC56EAB7E}" type="sibTrans" cxnId="{B100A23B-DAC7-47A6-B3B9-11D3FD641756}">
      <dgm:prSet/>
      <dgm:spPr/>
      <dgm:t>
        <a:bodyPr/>
        <a:lstStyle/>
        <a:p>
          <a:endParaRPr lang="cs-CZ"/>
        </a:p>
      </dgm:t>
    </dgm:pt>
    <dgm:pt modelId="{D86E7A43-5E2B-4B17-98B6-9B8D1963D475}">
      <dgm:prSet phldrT="[Text]"/>
      <dgm:spPr/>
      <dgm:t>
        <a:bodyPr/>
        <a:lstStyle/>
        <a:p>
          <a:endParaRPr lang="cs-CZ" dirty="0"/>
        </a:p>
      </dgm:t>
    </dgm:pt>
    <dgm:pt modelId="{4981895A-37D1-41EB-BD7E-07B57D3858D9}" type="parTrans" cxnId="{476DB739-59B1-4E2C-9ABA-0EB8E8A23459}">
      <dgm:prSet/>
      <dgm:spPr/>
      <dgm:t>
        <a:bodyPr/>
        <a:lstStyle/>
        <a:p>
          <a:endParaRPr lang="cs-CZ"/>
        </a:p>
      </dgm:t>
    </dgm:pt>
    <dgm:pt modelId="{FF692AC6-F7F0-4CEE-968E-4FF6EE8506DE}" type="sibTrans" cxnId="{476DB739-59B1-4E2C-9ABA-0EB8E8A23459}">
      <dgm:prSet/>
      <dgm:spPr/>
      <dgm:t>
        <a:bodyPr/>
        <a:lstStyle/>
        <a:p>
          <a:endParaRPr lang="cs-CZ"/>
        </a:p>
      </dgm:t>
    </dgm:pt>
    <dgm:pt modelId="{1FD3BDAB-A182-48DA-A247-9C1AC31EF428}">
      <dgm:prSet phldrT="[Text]"/>
      <dgm:spPr/>
      <dgm:t>
        <a:bodyPr/>
        <a:lstStyle/>
        <a:p>
          <a:endParaRPr lang="cs-CZ" dirty="0"/>
        </a:p>
      </dgm:t>
    </dgm:pt>
    <dgm:pt modelId="{2FCC7EBB-A18A-483F-AAE0-71351F0312AB}" type="parTrans" cxnId="{5F015A20-F371-4343-996C-F24236B53658}">
      <dgm:prSet/>
      <dgm:spPr/>
      <dgm:t>
        <a:bodyPr/>
        <a:lstStyle/>
        <a:p>
          <a:endParaRPr lang="cs-CZ"/>
        </a:p>
      </dgm:t>
    </dgm:pt>
    <dgm:pt modelId="{7E47CD4B-C379-49EB-A5C2-BEAE86C30BAB}" type="sibTrans" cxnId="{5F015A20-F371-4343-996C-F24236B53658}">
      <dgm:prSet/>
      <dgm:spPr/>
      <dgm:t>
        <a:bodyPr/>
        <a:lstStyle/>
        <a:p>
          <a:endParaRPr lang="cs-CZ"/>
        </a:p>
      </dgm:t>
    </dgm:pt>
    <dgm:pt modelId="{6EF646B8-0C5F-4BE9-AA25-74F3BD67BBC0}">
      <dgm:prSet phldrT="[Text]"/>
      <dgm:spPr/>
      <dgm:t>
        <a:bodyPr/>
        <a:lstStyle/>
        <a:p>
          <a:endParaRPr lang="cs-CZ" dirty="0"/>
        </a:p>
      </dgm:t>
    </dgm:pt>
    <dgm:pt modelId="{AAE454CA-DC3A-4A6C-827A-E63EEB69FF5B}" type="parTrans" cxnId="{3956BAAD-5ACB-4ECC-9BE5-ECCB2C5A1586}">
      <dgm:prSet/>
      <dgm:spPr/>
      <dgm:t>
        <a:bodyPr/>
        <a:lstStyle/>
        <a:p>
          <a:endParaRPr lang="cs-CZ"/>
        </a:p>
      </dgm:t>
    </dgm:pt>
    <dgm:pt modelId="{CD4469C5-CD81-4679-8920-567CED4BA48F}" type="sibTrans" cxnId="{3956BAAD-5ACB-4ECC-9BE5-ECCB2C5A1586}">
      <dgm:prSet/>
      <dgm:spPr/>
      <dgm:t>
        <a:bodyPr/>
        <a:lstStyle/>
        <a:p>
          <a:endParaRPr lang="cs-CZ"/>
        </a:p>
      </dgm:t>
    </dgm:pt>
    <dgm:pt modelId="{FEB56FC3-6DB5-4CF2-AD57-542DDBDD231D}">
      <dgm:prSet phldrT="[Text]"/>
      <dgm:spPr/>
      <dgm:t>
        <a:bodyPr/>
        <a:lstStyle/>
        <a:p>
          <a:endParaRPr lang="cs-CZ" dirty="0"/>
        </a:p>
      </dgm:t>
    </dgm:pt>
    <dgm:pt modelId="{1FE24218-5259-46E7-9CA0-FEE537F04147}" type="parTrans" cxnId="{34E5B7F1-7BD2-457E-9002-5A3490FE6E76}">
      <dgm:prSet/>
      <dgm:spPr/>
      <dgm:t>
        <a:bodyPr/>
        <a:lstStyle/>
        <a:p>
          <a:endParaRPr lang="cs-CZ"/>
        </a:p>
      </dgm:t>
    </dgm:pt>
    <dgm:pt modelId="{CB94D4EA-8BA5-43EB-A6BD-F46391C11413}" type="sibTrans" cxnId="{34E5B7F1-7BD2-457E-9002-5A3490FE6E76}">
      <dgm:prSet/>
      <dgm:spPr/>
      <dgm:t>
        <a:bodyPr/>
        <a:lstStyle/>
        <a:p>
          <a:endParaRPr lang="cs-CZ"/>
        </a:p>
      </dgm:t>
    </dgm:pt>
    <dgm:pt modelId="{CF808303-C389-4D70-82FB-AF18F8D08BB5}">
      <dgm:prSet phldrT="[Text]"/>
      <dgm:spPr/>
      <dgm:t>
        <a:bodyPr/>
        <a:lstStyle/>
        <a:p>
          <a:endParaRPr lang="cs-CZ" dirty="0"/>
        </a:p>
      </dgm:t>
    </dgm:pt>
    <dgm:pt modelId="{19607629-0F79-4488-AE87-CCB151DB7845}" type="parTrans" cxnId="{EAF318F6-13E1-41A5-8D2A-016E9F0FED68}">
      <dgm:prSet/>
      <dgm:spPr/>
      <dgm:t>
        <a:bodyPr/>
        <a:lstStyle/>
        <a:p>
          <a:endParaRPr lang="cs-CZ"/>
        </a:p>
      </dgm:t>
    </dgm:pt>
    <dgm:pt modelId="{60EDDBE9-C270-48AD-BFB9-28DFB7292917}" type="sibTrans" cxnId="{EAF318F6-13E1-41A5-8D2A-016E9F0FED68}">
      <dgm:prSet/>
      <dgm:spPr/>
      <dgm:t>
        <a:bodyPr/>
        <a:lstStyle/>
        <a:p>
          <a:endParaRPr lang="cs-CZ"/>
        </a:p>
      </dgm:t>
    </dgm:pt>
    <dgm:pt modelId="{18199F45-8EAA-4CA6-979C-E36DB1F07687}">
      <dgm:prSet phldrT="[Text]"/>
      <dgm:spPr/>
      <dgm:t>
        <a:bodyPr/>
        <a:lstStyle/>
        <a:p>
          <a:endParaRPr lang="cs-CZ" dirty="0"/>
        </a:p>
      </dgm:t>
    </dgm:pt>
    <dgm:pt modelId="{A8DA03D9-FAB1-42EB-8470-1B03316F0EE8}" type="parTrans" cxnId="{A88B674A-5DD6-4BFA-8D08-E056F459A89A}">
      <dgm:prSet/>
      <dgm:spPr/>
      <dgm:t>
        <a:bodyPr/>
        <a:lstStyle/>
        <a:p>
          <a:endParaRPr lang="cs-CZ"/>
        </a:p>
      </dgm:t>
    </dgm:pt>
    <dgm:pt modelId="{3AED6A78-7881-48B7-82BF-F5DA5D0B73DA}" type="sibTrans" cxnId="{A88B674A-5DD6-4BFA-8D08-E056F459A89A}">
      <dgm:prSet/>
      <dgm:spPr/>
      <dgm:t>
        <a:bodyPr/>
        <a:lstStyle/>
        <a:p>
          <a:endParaRPr lang="cs-CZ"/>
        </a:p>
      </dgm:t>
    </dgm:pt>
    <dgm:pt modelId="{56D36ADF-A8F0-4932-95E2-DBDB8DB71279}">
      <dgm:prSet phldrT="[Text]"/>
      <dgm:spPr/>
      <dgm:t>
        <a:bodyPr/>
        <a:lstStyle/>
        <a:p>
          <a:endParaRPr lang="cs-CZ" dirty="0"/>
        </a:p>
      </dgm:t>
    </dgm:pt>
    <dgm:pt modelId="{272148E9-61B5-4AD4-BEE3-34289EEA4929}" type="sibTrans" cxnId="{C8594FEF-7EC1-4F3C-B7D7-AD3BD7CAB1F0}">
      <dgm:prSet/>
      <dgm:spPr/>
      <dgm:t>
        <a:bodyPr/>
        <a:lstStyle/>
        <a:p>
          <a:endParaRPr lang="cs-CZ"/>
        </a:p>
      </dgm:t>
    </dgm:pt>
    <dgm:pt modelId="{E4467FA0-D7CF-4B76-B0F1-3EDC420B0D7D}" type="parTrans" cxnId="{C8594FEF-7EC1-4F3C-B7D7-AD3BD7CAB1F0}">
      <dgm:prSet/>
      <dgm:spPr/>
      <dgm:t>
        <a:bodyPr/>
        <a:lstStyle/>
        <a:p>
          <a:endParaRPr lang="cs-CZ"/>
        </a:p>
      </dgm:t>
    </dgm:pt>
    <dgm:pt modelId="{6ACDA200-6A61-406E-B5DA-DCAB7D6077B9}">
      <dgm:prSet phldrT="[Text]"/>
      <dgm:spPr/>
      <dgm:t>
        <a:bodyPr/>
        <a:lstStyle/>
        <a:p>
          <a:endParaRPr lang="cs-CZ" dirty="0"/>
        </a:p>
      </dgm:t>
    </dgm:pt>
    <dgm:pt modelId="{553E109C-6C52-4CD5-AA36-F949C07B3C6D}" type="sibTrans" cxnId="{18FBECE7-892F-428B-8B57-D1D313498769}">
      <dgm:prSet/>
      <dgm:spPr/>
      <dgm:t>
        <a:bodyPr/>
        <a:lstStyle/>
        <a:p>
          <a:endParaRPr lang="cs-CZ"/>
        </a:p>
      </dgm:t>
    </dgm:pt>
    <dgm:pt modelId="{5CD5B5A5-31CD-4BAD-B1EA-ECE7377422E2}" type="parTrans" cxnId="{18FBECE7-892F-428B-8B57-D1D313498769}">
      <dgm:prSet/>
      <dgm:spPr/>
      <dgm:t>
        <a:bodyPr/>
        <a:lstStyle/>
        <a:p>
          <a:endParaRPr lang="cs-CZ"/>
        </a:p>
      </dgm:t>
    </dgm:pt>
    <dgm:pt modelId="{B2E4B3DB-1C8A-45E3-BBFB-417569076518}">
      <dgm:prSet/>
      <dgm:spPr/>
      <dgm:t>
        <a:bodyPr/>
        <a:lstStyle/>
        <a:p>
          <a:r>
            <a:rPr lang="cs-CZ" smtClean="0"/>
            <a:t>Jméno Příjmení</a:t>
          </a:r>
          <a:endParaRPr lang="cs-CZ" dirty="0"/>
        </a:p>
      </dgm:t>
    </dgm:pt>
    <dgm:pt modelId="{A3F40EE2-F0DF-442E-B77F-185989231BC5}" type="parTrans" cxnId="{9F5B4AE3-28BB-49BA-A084-AFC660DD6E35}">
      <dgm:prSet/>
      <dgm:spPr/>
      <dgm:t>
        <a:bodyPr/>
        <a:lstStyle/>
        <a:p>
          <a:endParaRPr lang="cs-CZ"/>
        </a:p>
      </dgm:t>
    </dgm:pt>
    <dgm:pt modelId="{0ED90ABE-7700-44A4-ADBD-A2D90FBC0F2C}" type="sibTrans" cxnId="{9F5B4AE3-28BB-49BA-A084-AFC660DD6E35}">
      <dgm:prSet/>
      <dgm:spPr/>
      <dgm:t>
        <a:bodyPr/>
        <a:lstStyle/>
        <a:p>
          <a:endParaRPr lang="cs-CZ"/>
        </a:p>
      </dgm:t>
    </dgm:pt>
    <dgm:pt modelId="{6D0EBD6E-80B5-4313-9A79-0D997852F0A3}" type="pres">
      <dgm:prSet presAssocID="{22A5358C-6333-4AD9-8A6B-CB366A1659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4C2C5A-D72E-4530-9147-A72358D08F79}" type="pres">
      <dgm:prSet presAssocID="{9FC60F4E-CD89-47E0-B29E-5B053A0BB0E0}" presName="root1" presStyleCnt="0"/>
      <dgm:spPr/>
      <dgm:t>
        <a:bodyPr/>
        <a:lstStyle/>
        <a:p>
          <a:endParaRPr lang="cs-CZ"/>
        </a:p>
      </dgm:t>
    </dgm:pt>
    <dgm:pt modelId="{A3742AA4-D7D4-4EBD-A236-8098278B2579}" type="pres">
      <dgm:prSet presAssocID="{9FC60F4E-CD89-47E0-B29E-5B053A0BB0E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F4F7E8-3BFF-4544-88E2-89AEFFD79E1C}" type="pres">
      <dgm:prSet presAssocID="{9FC60F4E-CD89-47E0-B29E-5B053A0BB0E0}" presName="level2hierChild" presStyleCnt="0"/>
      <dgm:spPr/>
      <dgm:t>
        <a:bodyPr/>
        <a:lstStyle/>
        <a:p>
          <a:endParaRPr lang="cs-CZ"/>
        </a:p>
      </dgm:t>
    </dgm:pt>
    <dgm:pt modelId="{5C50807E-0BA9-46EE-9584-A064F58CA2CC}" type="pres">
      <dgm:prSet presAssocID="{60DD90D6-B963-4167-89EC-1DB6E5B333F4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2F48D67B-3E23-4A74-8861-FB8188095420}" type="pres">
      <dgm:prSet presAssocID="{60DD90D6-B963-4167-89EC-1DB6E5B333F4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8EDF3FA-9E75-41EB-B19D-567ECE40918D}" type="pres">
      <dgm:prSet presAssocID="{B148764C-EBF4-4059-ACCF-A29EBD821C34}" presName="root2" presStyleCnt="0"/>
      <dgm:spPr/>
      <dgm:t>
        <a:bodyPr/>
        <a:lstStyle/>
        <a:p>
          <a:endParaRPr lang="cs-CZ"/>
        </a:p>
      </dgm:t>
    </dgm:pt>
    <dgm:pt modelId="{81040BCB-B8D1-4EA1-B67C-A045CD1AC927}" type="pres">
      <dgm:prSet presAssocID="{B148764C-EBF4-4059-ACCF-A29EBD821C3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07F640-0A0F-40D3-BBC8-8D17969D6E00}" type="pres">
      <dgm:prSet presAssocID="{B148764C-EBF4-4059-ACCF-A29EBD821C34}" presName="level3hierChild" presStyleCnt="0"/>
      <dgm:spPr/>
      <dgm:t>
        <a:bodyPr/>
        <a:lstStyle/>
        <a:p>
          <a:endParaRPr lang="cs-CZ"/>
        </a:p>
      </dgm:t>
    </dgm:pt>
    <dgm:pt modelId="{6A784622-8D20-4FB8-863C-E0BC16C9CE75}" type="pres">
      <dgm:prSet presAssocID="{5CD5B5A5-31CD-4BAD-B1EA-ECE7377422E2}" presName="conn2-1" presStyleLbl="parChTrans1D3" presStyleIdx="0" presStyleCnt="4"/>
      <dgm:spPr/>
      <dgm:t>
        <a:bodyPr/>
        <a:lstStyle/>
        <a:p>
          <a:endParaRPr lang="cs-CZ"/>
        </a:p>
      </dgm:t>
    </dgm:pt>
    <dgm:pt modelId="{CDC9C33E-D9C4-4C52-956F-F55210C0A34E}" type="pres">
      <dgm:prSet presAssocID="{5CD5B5A5-31CD-4BAD-B1EA-ECE7377422E2}" presName="connTx" presStyleLbl="parChTrans1D3" presStyleIdx="0" presStyleCnt="4"/>
      <dgm:spPr/>
      <dgm:t>
        <a:bodyPr/>
        <a:lstStyle/>
        <a:p>
          <a:endParaRPr lang="cs-CZ"/>
        </a:p>
      </dgm:t>
    </dgm:pt>
    <dgm:pt modelId="{150F5CBB-CA37-4191-A2DD-B1D80B9C5494}" type="pres">
      <dgm:prSet presAssocID="{6ACDA200-6A61-406E-B5DA-DCAB7D6077B9}" presName="root2" presStyleCnt="0"/>
      <dgm:spPr/>
    </dgm:pt>
    <dgm:pt modelId="{5469A767-C8F3-43D3-BDC3-BA29C8EBC507}" type="pres">
      <dgm:prSet presAssocID="{6ACDA200-6A61-406E-B5DA-DCAB7D6077B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D5A689-63C9-430A-8FCE-F76404AF492D}" type="pres">
      <dgm:prSet presAssocID="{6ACDA200-6A61-406E-B5DA-DCAB7D6077B9}" presName="level3hierChild" presStyleCnt="0"/>
      <dgm:spPr/>
    </dgm:pt>
    <dgm:pt modelId="{47CCEA3E-C12E-427E-9560-CD7F99F403F8}" type="pres">
      <dgm:prSet presAssocID="{E4467FA0-D7CF-4B76-B0F1-3EDC420B0D7D}" presName="conn2-1" presStyleLbl="parChTrans1D3" presStyleIdx="1" presStyleCnt="4"/>
      <dgm:spPr/>
      <dgm:t>
        <a:bodyPr/>
        <a:lstStyle/>
        <a:p>
          <a:endParaRPr lang="cs-CZ"/>
        </a:p>
      </dgm:t>
    </dgm:pt>
    <dgm:pt modelId="{0F9F61BB-DCF4-48C4-AB05-4EC977C634AE}" type="pres">
      <dgm:prSet presAssocID="{E4467FA0-D7CF-4B76-B0F1-3EDC420B0D7D}" presName="connTx" presStyleLbl="parChTrans1D3" presStyleIdx="1" presStyleCnt="4"/>
      <dgm:spPr/>
      <dgm:t>
        <a:bodyPr/>
        <a:lstStyle/>
        <a:p>
          <a:endParaRPr lang="cs-CZ"/>
        </a:p>
      </dgm:t>
    </dgm:pt>
    <dgm:pt modelId="{54742968-0AB7-4E7C-9390-69B6078AA1C0}" type="pres">
      <dgm:prSet presAssocID="{56D36ADF-A8F0-4932-95E2-DBDB8DB71279}" presName="root2" presStyleCnt="0"/>
      <dgm:spPr/>
    </dgm:pt>
    <dgm:pt modelId="{60824EA6-2E1C-4F2A-AA39-84D34A7BF6E8}" type="pres">
      <dgm:prSet presAssocID="{56D36ADF-A8F0-4932-95E2-DBDB8DB7127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82C84B3-57B6-43C4-93DD-7A974DDFB379}" type="pres">
      <dgm:prSet presAssocID="{56D36ADF-A8F0-4932-95E2-DBDB8DB71279}" presName="level3hierChild" presStyleCnt="0"/>
      <dgm:spPr/>
    </dgm:pt>
    <dgm:pt modelId="{9226DE32-C037-4933-9261-3194B4DFA1FD}" type="pres">
      <dgm:prSet presAssocID="{2FCC7EBB-A18A-483F-AAE0-71351F0312AB}" presName="conn2-1" presStyleLbl="parChTrans1D3" presStyleIdx="2" presStyleCnt="4"/>
      <dgm:spPr/>
      <dgm:t>
        <a:bodyPr/>
        <a:lstStyle/>
        <a:p>
          <a:endParaRPr lang="cs-CZ"/>
        </a:p>
      </dgm:t>
    </dgm:pt>
    <dgm:pt modelId="{AD4EB230-5DFA-45D2-B881-8C3DEABE462A}" type="pres">
      <dgm:prSet presAssocID="{2FCC7EBB-A18A-483F-AAE0-71351F0312AB}" presName="connTx" presStyleLbl="parChTrans1D3" presStyleIdx="2" presStyleCnt="4"/>
      <dgm:spPr/>
      <dgm:t>
        <a:bodyPr/>
        <a:lstStyle/>
        <a:p>
          <a:endParaRPr lang="cs-CZ"/>
        </a:p>
      </dgm:t>
    </dgm:pt>
    <dgm:pt modelId="{ECF0485B-0974-4DB3-9417-6D6415CF1C9A}" type="pres">
      <dgm:prSet presAssocID="{1FD3BDAB-A182-48DA-A247-9C1AC31EF428}" presName="root2" presStyleCnt="0"/>
      <dgm:spPr/>
    </dgm:pt>
    <dgm:pt modelId="{C83F1CAA-0388-4B23-8BA2-9BBB6D3CFDDB}" type="pres">
      <dgm:prSet presAssocID="{1FD3BDAB-A182-48DA-A247-9C1AC31EF42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1614020-BBE9-4DEC-A5C6-85800FA23A3A}" type="pres">
      <dgm:prSet presAssocID="{1FD3BDAB-A182-48DA-A247-9C1AC31EF428}" presName="level3hierChild" presStyleCnt="0"/>
      <dgm:spPr/>
    </dgm:pt>
    <dgm:pt modelId="{D16DF1CA-9164-4390-B00D-4A26B76A3DA3}" type="pres">
      <dgm:prSet presAssocID="{AAE454CA-DC3A-4A6C-827A-E63EEB69FF5B}" presName="conn2-1" presStyleLbl="parChTrans1D3" presStyleIdx="3" presStyleCnt="4"/>
      <dgm:spPr/>
      <dgm:t>
        <a:bodyPr/>
        <a:lstStyle/>
        <a:p>
          <a:endParaRPr lang="cs-CZ"/>
        </a:p>
      </dgm:t>
    </dgm:pt>
    <dgm:pt modelId="{1A8A6EC4-BE91-4E58-9670-84585FBF1AFE}" type="pres">
      <dgm:prSet presAssocID="{AAE454CA-DC3A-4A6C-827A-E63EEB69FF5B}" presName="connTx" presStyleLbl="parChTrans1D3" presStyleIdx="3" presStyleCnt="4"/>
      <dgm:spPr/>
      <dgm:t>
        <a:bodyPr/>
        <a:lstStyle/>
        <a:p>
          <a:endParaRPr lang="cs-CZ"/>
        </a:p>
      </dgm:t>
    </dgm:pt>
    <dgm:pt modelId="{01397B6C-7DAB-4A25-AAAE-0E8FBE258E6A}" type="pres">
      <dgm:prSet presAssocID="{6EF646B8-0C5F-4BE9-AA25-74F3BD67BBC0}" presName="root2" presStyleCnt="0"/>
      <dgm:spPr/>
    </dgm:pt>
    <dgm:pt modelId="{693A7057-30B8-4C1D-ADEC-45CDA99D3061}" type="pres">
      <dgm:prSet presAssocID="{6EF646B8-0C5F-4BE9-AA25-74F3BD67BBC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4687FC-FC06-4215-B092-FEFB238521E4}" type="pres">
      <dgm:prSet presAssocID="{6EF646B8-0C5F-4BE9-AA25-74F3BD67BBC0}" presName="level3hierChild" presStyleCnt="0"/>
      <dgm:spPr/>
    </dgm:pt>
    <dgm:pt modelId="{8ACBC248-F318-4AA2-A252-E738BD3B3FEB}" type="pres">
      <dgm:prSet presAssocID="{A3F40EE2-F0DF-442E-B77F-185989231BC5}" presName="conn2-1" presStyleLbl="parChTrans1D4" presStyleIdx="0" presStyleCnt="5"/>
      <dgm:spPr/>
      <dgm:t>
        <a:bodyPr/>
        <a:lstStyle/>
        <a:p>
          <a:endParaRPr lang="cs-CZ"/>
        </a:p>
      </dgm:t>
    </dgm:pt>
    <dgm:pt modelId="{35CEE8B4-C538-47D8-AE88-AAA208E11ED5}" type="pres">
      <dgm:prSet presAssocID="{A3F40EE2-F0DF-442E-B77F-185989231BC5}" presName="connTx" presStyleLbl="parChTrans1D4" presStyleIdx="0" presStyleCnt="5"/>
      <dgm:spPr/>
      <dgm:t>
        <a:bodyPr/>
        <a:lstStyle/>
        <a:p>
          <a:endParaRPr lang="cs-CZ"/>
        </a:p>
      </dgm:t>
    </dgm:pt>
    <dgm:pt modelId="{3A2D98EB-A663-4F32-8D71-1A816B11CEFF}" type="pres">
      <dgm:prSet presAssocID="{B2E4B3DB-1C8A-45E3-BBFB-417569076518}" presName="root2" presStyleCnt="0"/>
      <dgm:spPr/>
    </dgm:pt>
    <dgm:pt modelId="{BE6DFEBC-E7F9-4970-88DB-B9EC1C4E4AFC}" type="pres">
      <dgm:prSet presAssocID="{B2E4B3DB-1C8A-45E3-BBFB-417569076518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50807F-F899-48CC-93D9-8C36C64ECD15}" type="pres">
      <dgm:prSet presAssocID="{B2E4B3DB-1C8A-45E3-BBFB-417569076518}" presName="level3hierChild" presStyleCnt="0"/>
      <dgm:spPr/>
    </dgm:pt>
    <dgm:pt modelId="{7FC53FA4-B5C6-4D45-964E-2913189FA159}" type="pres">
      <dgm:prSet presAssocID="{1FE24218-5259-46E7-9CA0-FEE537F04147}" presName="conn2-1" presStyleLbl="parChTrans1D4" presStyleIdx="1" presStyleCnt="5"/>
      <dgm:spPr/>
      <dgm:t>
        <a:bodyPr/>
        <a:lstStyle/>
        <a:p>
          <a:endParaRPr lang="cs-CZ"/>
        </a:p>
      </dgm:t>
    </dgm:pt>
    <dgm:pt modelId="{44B4D742-0F12-4B71-999B-01799163B83E}" type="pres">
      <dgm:prSet presAssocID="{1FE24218-5259-46E7-9CA0-FEE537F04147}" presName="connTx" presStyleLbl="parChTrans1D4" presStyleIdx="1" presStyleCnt="5"/>
      <dgm:spPr/>
      <dgm:t>
        <a:bodyPr/>
        <a:lstStyle/>
        <a:p>
          <a:endParaRPr lang="cs-CZ"/>
        </a:p>
      </dgm:t>
    </dgm:pt>
    <dgm:pt modelId="{28D7B9A4-2D80-4A2A-8DE3-315C39E05F7D}" type="pres">
      <dgm:prSet presAssocID="{FEB56FC3-6DB5-4CF2-AD57-542DDBDD231D}" presName="root2" presStyleCnt="0"/>
      <dgm:spPr/>
    </dgm:pt>
    <dgm:pt modelId="{35E54D7A-5F69-417C-9995-64E19D9E7847}" type="pres">
      <dgm:prSet presAssocID="{FEB56FC3-6DB5-4CF2-AD57-542DDBDD231D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6567FF-7830-40E3-922A-2BBF66B14942}" type="pres">
      <dgm:prSet presAssocID="{FEB56FC3-6DB5-4CF2-AD57-542DDBDD231D}" presName="level3hierChild" presStyleCnt="0"/>
      <dgm:spPr/>
    </dgm:pt>
    <dgm:pt modelId="{611C88D8-1D19-462C-BC66-4D3204ABC27E}" type="pres">
      <dgm:prSet presAssocID="{19607629-0F79-4488-AE87-CCB151DB7845}" presName="conn2-1" presStyleLbl="parChTrans1D4" presStyleIdx="2" presStyleCnt="5"/>
      <dgm:spPr/>
      <dgm:t>
        <a:bodyPr/>
        <a:lstStyle/>
        <a:p>
          <a:endParaRPr lang="cs-CZ"/>
        </a:p>
      </dgm:t>
    </dgm:pt>
    <dgm:pt modelId="{9E0E9EB6-7A59-43C2-8468-56177B57DF23}" type="pres">
      <dgm:prSet presAssocID="{19607629-0F79-4488-AE87-CCB151DB7845}" presName="connTx" presStyleLbl="parChTrans1D4" presStyleIdx="2" presStyleCnt="5"/>
      <dgm:spPr/>
      <dgm:t>
        <a:bodyPr/>
        <a:lstStyle/>
        <a:p>
          <a:endParaRPr lang="cs-CZ"/>
        </a:p>
      </dgm:t>
    </dgm:pt>
    <dgm:pt modelId="{FEA2BD85-54FD-42C7-8C56-FFD12CA332C3}" type="pres">
      <dgm:prSet presAssocID="{CF808303-C389-4D70-82FB-AF18F8D08BB5}" presName="root2" presStyleCnt="0"/>
      <dgm:spPr/>
    </dgm:pt>
    <dgm:pt modelId="{C08630F5-44B4-449A-B56C-701098B5E3B1}" type="pres">
      <dgm:prSet presAssocID="{CF808303-C389-4D70-82FB-AF18F8D08BB5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6A8E525-F97B-4A16-90EF-DA3ED9E4591D}" type="pres">
      <dgm:prSet presAssocID="{CF808303-C389-4D70-82FB-AF18F8D08BB5}" presName="level3hierChild" presStyleCnt="0"/>
      <dgm:spPr/>
    </dgm:pt>
    <dgm:pt modelId="{67FD7162-FE07-43D8-B6D6-5F01E44C5CD4}" type="pres">
      <dgm:prSet presAssocID="{A8DA03D9-FAB1-42EB-8470-1B03316F0EE8}" presName="conn2-1" presStyleLbl="parChTrans1D4" presStyleIdx="3" presStyleCnt="5"/>
      <dgm:spPr/>
      <dgm:t>
        <a:bodyPr/>
        <a:lstStyle/>
        <a:p>
          <a:endParaRPr lang="cs-CZ"/>
        </a:p>
      </dgm:t>
    </dgm:pt>
    <dgm:pt modelId="{8D98FF48-094A-4C7F-881B-13467843B8CE}" type="pres">
      <dgm:prSet presAssocID="{A8DA03D9-FAB1-42EB-8470-1B03316F0EE8}" presName="connTx" presStyleLbl="parChTrans1D4" presStyleIdx="3" presStyleCnt="5"/>
      <dgm:spPr/>
      <dgm:t>
        <a:bodyPr/>
        <a:lstStyle/>
        <a:p>
          <a:endParaRPr lang="cs-CZ"/>
        </a:p>
      </dgm:t>
    </dgm:pt>
    <dgm:pt modelId="{659F9815-08F1-4531-864F-18260BE0B544}" type="pres">
      <dgm:prSet presAssocID="{18199F45-8EAA-4CA6-979C-E36DB1F07687}" presName="root2" presStyleCnt="0"/>
      <dgm:spPr/>
    </dgm:pt>
    <dgm:pt modelId="{FF767290-2AA0-4EDC-8CED-E63193421E23}" type="pres">
      <dgm:prSet presAssocID="{18199F45-8EAA-4CA6-979C-E36DB1F07687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386747-F2D7-4FC4-9CB1-3C83D588BDAC}" type="pres">
      <dgm:prSet presAssocID="{18199F45-8EAA-4CA6-979C-E36DB1F07687}" presName="level3hierChild" presStyleCnt="0"/>
      <dgm:spPr/>
    </dgm:pt>
    <dgm:pt modelId="{017353DA-9133-49C6-866D-48BE30BD762F}" type="pres">
      <dgm:prSet presAssocID="{4981895A-37D1-41EB-BD7E-07B57D3858D9}" presName="conn2-1" presStyleLbl="parChTrans1D4" presStyleIdx="4" presStyleCnt="5"/>
      <dgm:spPr/>
      <dgm:t>
        <a:bodyPr/>
        <a:lstStyle/>
        <a:p>
          <a:endParaRPr lang="cs-CZ"/>
        </a:p>
      </dgm:t>
    </dgm:pt>
    <dgm:pt modelId="{1C286329-61EE-464F-9EAC-6CFED296CA69}" type="pres">
      <dgm:prSet presAssocID="{4981895A-37D1-41EB-BD7E-07B57D3858D9}" presName="connTx" presStyleLbl="parChTrans1D4" presStyleIdx="4" presStyleCnt="5"/>
      <dgm:spPr/>
      <dgm:t>
        <a:bodyPr/>
        <a:lstStyle/>
        <a:p>
          <a:endParaRPr lang="cs-CZ"/>
        </a:p>
      </dgm:t>
    </dgm:pt>
    <dgm:pt modelId="{9458060A-C661-4C70-B4C7-60538622C5DA}" type="pres">
      <dgm:prSet presAssocID="{D86E7A43-5E2B-4B17-98B6-9B8D1963D475}" presName="root2" presStyleCnt="0"/>
      <dgm:spPr/>
    </dgm:pt>
    <dgm:pt modelId="{17835B0E-5E41-425D-9D31-3B35E5B9FC80}" type="pres">
      <dgm:prSet presAssocID="{D86E7A43-5E2B-4B17-98B6-9B8D1963D475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87729A-0C3B-4FCD-A2E5-2D23ED8CD973}" type="pres">
      <dgm:prSet presAssocID="{D86E7A43-5E2B-4B17-98B6-9B8D1963D475}" presName="level3hierChild" presStyleCnt="0"/>
      <dgm:spPr/>
    </dgm:pt>
    <dgm:pt modelId="{2A2410E0-DC30-489B-9087-374A7B0752BE}" type="pres">
      <dgm:prSet presAssocID="{F347D9F8-7D3B-4A21-90B0-050A5CE8A89D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9F0BADA0-B88B-4BFE-A7A1-F6F215BFE4D8}" type="pres">
      <dgm:prSet presAssocID="{F347D9F8-7D3B-4A21-90B0-050A5CE8A89D}" presName="connTx" presStyleLbl="parChTrans1D2" presStyleIdx="1" presStyleCnt="2"/>
      <dgm:spPr/>
      <dgm:t>
        <a:bodyPr/>
        <a:lstStyle/>
        <a:p>
          <a:endParaRPr lang="cs-CZ"/>
        </a:p>
      </dgm:t>
    </dgm:pt>
    <dgm:pt modelId="{79B62350-06A0-4E7C-8FE8-15D076003770}" type="pres">
      <dgm:prSet presAssocID="{89CD547F-50A6-433F-8B07-D045DE7606DD}" presName="root2" presStyleCnt="0"/>
      <dgm:spPr/>
      <dgm:t>
        <a:bodyPr/>
        <a:lstStyle/>
        <a:p>
          <a:endParaRPr lang="cs-CZ"/>
        </a:p>
      </dgm:t>
    </dgm:pt>
    <dgm:pt modelId="{2B0F1ACE-D867-4091-8A69-8CA11F364F61}" type="pres">
      <dgm:prSet presAssocID="{89CD547F-50A6-433F-8B07-D045DE7606DD}" presName="LevelTwoTextNode" presStyleLbl="node2" presStyleIdx="1" presStyleCnt="2" custLinFactNeighborX="1218" custLinFactNeighborY="33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F5C371-2B4F-41D1-A649-CFEC20734491}" type="pres">
      <dgm:prSet presAssocID="{89CD547F-50A6-433F-8B07-D045DE7606DD}" presName="level3hierChild" presStyleCnt="0"/>
      <dgm:spPr/>
      <dgm:t>
        <a:bodyPr/>
        <a:lstStyle/>
        <a:p>
          <a:endParaRPr lang="cs-CZ"/>
        </a:p>
      </dgm:t>
    </dgm:pt>
  </dgm:ptLst>
  <dgm:cxnLst>
    <dgm:cxn modelId="{1FDE3471-8298-4592-B9A4-458C5D71BBCB}" type="presOf" srcId="{5CD5B5A5-31CD-4BAD-B1EA-ECE7377422E2}" destId="{CDC9C33E-D9C4-4C52-956F-F55210C0A34E}" srcOrd="1" destOrd="0" presId="urn:microsoft.com/office/officeart/2005/8/layout/hierarchy2"/>
    <dgm:cxn modelId="{B8CAF3EB-0071-4CC2-9D6A-C7434A941632}" type="presOf" srcId="{A8DA03D9-FAB1-42EB-8470-1B03316F0EE8}" destId="{67FD7162-FE07-43D8-B6D6-5F01E44C5CD4}" srcOrd="0" destOrd="0" presId="urn:microsoft.com/office/officeart/2005/8/layout/hierarchy2"/>
    <dgm:cxn modelId="{E6C97A03-9D92-4D9B-8A8C-FB1F5E456C1E}" type="presOf" srcId="{6ACDA200-6A61-406E-B5DA-DCAB7D6077B9}" destId="{5469A767-C8F3-43D3-BDC3-BA29C8EBC507}" srcOrd="0" destOrd="0" presId="urn:microsoft.com/office/officeart/2005/8/layout/hierarchy2"/>
    <dgm:cxn modelId="{9C48FFB6-0739-46E9-9399-C6BAC50CCAE6}" type="presOf" srcId="{A3F40EE2-F0DF-442E-B77F-185989231BC5}" destId="{35CEE8B4-C538-47D8-AE88-AAA208E11ED5}" srcOrd="1" destOrd="0" presId="urn:microsoft.com/office/officeart/2005/8/layout/hierarchy2"/>
    <dgm:cxn modelId="{80975722-8804-44AD-B9BD-9665020981B5}" type="presOf" srcId="{2FCC7EBB-A18A-483F-AAE0-71351F0312AB}" destId="{9226DE32-C037-4933-9261-3194B4DFA1FD}" srcOrd="0" destOrd="0" presId="urn:microsoft.com/office/officeart/2005/8/layout/hierarchy2"/>
    <dgm:cxn modelId="{E8AF8D8F-44DB-4216-B33D-53D07D403BBA}" type="presOf" srcId="{E4467FA0-D7CF-4B76-B0F1-3EDC420B0D7D}" destId="{0F9F61BB-DCF4-48C4-AB05-4EC977C634AE}" srcOrd="1" destOrd="0" presId="urn:microsoft.com/office/officeart/2005/8/layout/hierarchy2"/>
    <dgm:cxn modelId="{86ED6D67-7F42-42DF-950C-5AA4646DD586}" type="presOf" srcId="{F347D9F8-7D3B-4A21-90B0-050A5CE8A89D}" destId="{9F0BADA0-B88B-4BFE-A7A1-F6F215BFE4D8}" srcOrd="1" destOrd="0" presId="urn:microsoft.com/office/officeart/2005/8/layout/hierarchy2"/>
    <dgm:cxn modelId="{DD52CAF1-CC7F-4DF0-96DF-0CCD7449CE8F}" type="presOf" srcId="{19607629-0F79-4488-AE87-CCB151DB7845}" destId="{9E0E9EB6-7A59-43C2-8468-56177B57DF23}" srcOrd="1" destOrd="0" presId="urn:microsoft.com/office/officeart/2005/8/layout/hierarchy2"/>
    <dgm:cxn modelId="{950A9589-FB48-413D-B743-7AC52648BC77}" type="presOf" srcId="{6EF646B8-0C5F-4BE9-AA25-74F3BD67BBC0}" destId="{693A7057-30B8-4C1D-ADEC-45CDA99D3061}" srcOrd="0" destOrd="0" presId="urn:microsoft.com/office/officeart/2005/8/layout/hierarchy2"/>
    <dgm:cxn modelId="{1F5CCC89-9108-4EFF-B74B-5D8D8C9E2D88}" type="presOf" srcId="{60DD90D6-B963-4167-89EC-1DB6E5B333F4}" destId="{5C50807E-0BA9-46EE-9584-A064F58CA2CC}" srcOrd="0" destOrd="0" presId="urn:microsoft.com/office/officeart/2005/8/layout/hierarchy2"/>
    <dgm:cxn modelId="{5F015A20-F371-4343-996C-F24236B53658}" srcId="{B148764C-EBF4-4059-ACCF-A29EBD821C34}" destId="{1FD3BDAB-A182-48DA-A247-9C1AC31EF428}" srcOrd="2" destOrd="0" parTransId="{2FCC7EBB-A18A-483F-AAE0-71351F0312AB}" sibTransId="{7E47CD4B-C379-49EB-A5C2-BEAE86C30BAB}"/>
    <dgm:cxn modelId="{9DD947D0-A877-4FF3-853B-92374F04C1E6}" type="presOf" srcId="{B148764C-EBF4-4059-ACCF-A29EBD821C34}" destId="{81040BCB-B8D1-4EA1-B67C-A045CD1AC927}" srcOrd="0" destOrd="0" presId="urn:microsoft.com/office/officeart/2005/8/layout/hierarchy2"/>
    <dgm:cxn modelId="{241FF460-F087-4776-B342-1545B4463CB8}" type="presOf" srcId="{FEB56FC3-6DB5-4CF2-AD57-542DDBDD231D}" destId="{35E54D7A-5F69-417C-9995-64E19D9E7847}" srcOrd="0" destOrd="0" presId="urn:microsoft.com/office/officeart/2005/8/layout/hierarchy2"/>
    <dgm:cxn modelId="{B6EDAC93-BEE7-4D98-8D50-637698955C48}" type="presOf" srcId="{9FC60F4E-CD89-47E0-B29E-5B053A0BB0E0}" destId="{A3742AA4-D7D4-4EBD-A236-8098278B2579}" srcOrd="0" destOrd="0" presId="urn:microsoft.com/office/officeart/2005/8/layout/hierarchy2"/>
    <dgm:cxn modelId="{18FBECE7-892F-428B-8B57-D1D313498769}" srcId="{B148764C-EBF4-4059-ACCF-A29EBD821C34}" destId="{6ACDA200-6A61-406E-B5DA-DCAB7D6077B9}" srcOrd="0" destOrd="0" parTransId="{5CD5B5A5-31CD-4BAD-B1EA-ECE7377422E2}" sibTransId="{553E109C-6C52-4CD5-AA36-F949C07B3C6D}"/>
    <dgm:cxn modelId="{3956BAAD-5ACB-4ECC-9BE5-ECCB2C5A1586}" srcId="{B148764C-EBF4-4059-ACCF-A29EBD821C34}" destId="{6EF646B8-0C5F-4BE9-AA25-74F3BD67BBC0}" srcOrd="3" destOrd="0" parTransId="{AAE454CA-DC3A-4A6C-827A-E63EEB69FF5B}" sibTransId="{CD4469C5-CD81-4679-8920-567CED4BA48F}"/>
    <dgm:cxn modelId="{D00F37F5-1045-45D2-9AAB-9CCA2D6C92D3}" type="presOf" srcId="{CF808303-C389-4D70-82FB-AF18F8D08BB5}" destId="{C08630F5-44B4-449A-B56C-701098B5E3B1}" srcOrd="0" destOrd="0" presId="urn:microsoft.com/office/officeart/2005/8/layout/hierarchy2"/>
    <dgm:cxn modelId="{82D573A1-8C16-4EB1-BA71-8A2FB1F21133}" type="presOf" srcId="{1FE24218-5259-46E7-9CA0-FEE537F04147}" destId="{7FC53FA4-B5C6-4D45-964E-2913189FA159}" srcOrd="0" destOrd="0" presId="urn:microsoft.com/office/officeart/2005/8/layout/hierarchy2"/>
    <dgm:cxn modelId="{34E5B7F1-7BD2-457E-9002-5A3490FE6E76}" srcId="{6EF646B8-0C5F-4BE9-AA25-74F3BD67BBC0}" destId="{FEB56FC3-6DB5-4CF2-AD57-542DDBDD231D}" srcOrd="1" destOrd="0" parTransId="{1FE24218-5259-46E7-9CA0-FEE537F04147}" sibTransId="{CB94D4EA-8BA5-43EB-A6BD-F46391C11413}"/>
    <dgm:cxn modelId="{8BEDCE4F-D72C-4378-ADF3-8EB7A0B7639F}" type="presOf" srcId="{1FE24218-5259-46E7-9CA0-FEE537F04147}" destId="{44B4D742-0F12-4B71-999B-01799163B83E}" srcOrd="1" destOrd="0" presId="urn:microsoft.com/office/officeart/2005/8/layout/hierarchy2"/>
    <dgm:cxn modelId="{5F23FBD8-DCC3-42C5-804A-759A1D909C80}" type="presOf" srcId="{5CD5B5A5-31CD-4BAD-B1EA-ECE7377422E2}" destId="{6A784622-8D20-4FB8-863C-E0BC16C9CE75}" srcOrd="0" destOrd="0" presId="urn:microsoft.com/office/officeart/2005/8/layout/hierarchy2"/>
    <dgm:cxn modelId="{6C799B8D-2F3A-4667-BFD3-E9D846BE9752}" type="presOf" srcId="{A8DA03D9-FAB1-42EB-8470-1B03316F0EE8}" destId="{8D98FF48-094A-4C7F-881B-13467843B8CE}" srcOrd="1" destOrd="0" presId="urn:microsoft.com/office/officeart/2005/8/layout/hierarchy2"/>
    <dgm:cxn modelId="{9AF66D54-EC8D-4145-90FB-8BB20A753731}" type="presOf" srcId="{A3F40EE2-F0DF-442E-B77F-185989231BC5}" destId="{8ACBC248-F318-4AA2-A252-E738BD3B3FEB}" srcOrd="0" destOrd="0" presId="urn:microsoft.com/office/officeart/2005/8/layout/hierarchy2"/>
    <dgm:cxn modelId="{EAF318F6-13E1-41A5-8D2A-016E9F0FED68}" srcId="{6EF646B8-0C5F-4BE9-AA25-74F3BD67BBC0}" destId="{CF808303-C389-4D70-82FB-AF18F8D08BB5}" srcOrd="2" destOrd="0" parTransId="{19607629-0F79-4488-AE87-CCB151DB7845}" sibTransId="{60EDDBE9-C270-48AD-BFB9-28DFB7292917}"/>
    <dgm:cxn modelId="{C614DF8A-0961-4C24-B0FF-8AAE87DA83AA}" type="presOf" srcId="{89CD547F-50A6-433F-8B07-D045DE7606DD}" destId="{2B0F1ACE-D867-4091-8A69-8CA11F364F61}" srcOrd="0" destOrd="0" presId="urn:microsoft.com/office/officeart/2005/8/layout/hierarchy2"/>
    <dgm:cxn modelId="{E0A32A6E-CF87-4878-B681-0840BEB1D13F}" type="presOf" srcId="{56D36ADF-A8F0-4932-95E2-DBDB8DB71279}" destId="{60824EA6-2E1C-4F2A-AA39-84D34A7BF6E8}" srcOrd="0" destOrd="0" presId="urn:microsoft.com/office/officeart/2005/8/layout/hierarchy2"/>
    <dgm:cxn modelId="{087D2543-B441-4881-8ACA-B7504BC277E7}" type="presOf" srcId="{4981895A-37D1-41EB-BD7E-07B57D3858D9}" destId="{1C286329-61EE-464F-9EAC-6CFED296CA69}" srcOrd="1" destOrd="0" presId="urn:microsoft.com/office/officeart/2005/8/layout/hierarchy2"/>
    <dgm:cxn modelId="{E9C177F9-C01B-436F-804F-783C8B1BFB73}" type="presOf" srcId="{60DD90D6-B963-4167-89EC-1DB6E5B333F4}" destId="{2F48D67B-3E23-4A74-8861-FB8188095420}" srcOrd="1" destOrd="0" presId="urn:microsoft.com/office/officeart/2005/8/layout/hierarchy2"/>
    <dgm:cxn modelId="{C8594FEF-7EC1-4F3C-B7D7-AD3BD7CAB1F0}" srcId="{B148764C-EBF4-4059-ACCF-A29EBD821C34}" destId="{56D36ADF-A8F0-4932-95E2-DBDB8DB71279}" srcOrd="1" destOrd="0" parTransId="{E4467FA0-D7CF-4B76-B0F1-3EDC420B0D7D}" sibTransId="{272148E9-61B5-4AD4-BEE3-34289EEA4929}"/>
    <dgm:cxn modelId="{B100A23B-DAC7-47A6-B3B9-11D3FD641756}" srcId="{9FC60F4E-CD89-47E0-B29E-5B053A0BB0E0}" destId="{89CD547F-50A6-433F-8B07-D045DE7606DD}" srcOrd="1" destOrd="0" parTransId="{F347D9F8-7D3B-4A21-90B0-050A5CE8A89D}" sibTransId="{FF90E3AA-224E-45BE-8292-278FC56EAB7E}"/>
    <dgm:cxn modelId="{4297831A-B71D-4CC4-8CE3-8A55C5CB9C08}" type="presOf" srcId="{B2E4B3DB-1C8A-45E3-BBFB-417569076518}" destId="{BE6DFEBC-E7F9-4970-88DB-B9EC1C4E4AFC}" srcOrd="0" destOrd="0" presId="urn:microsoft.com/office/officeart/2005/8/layout/hierarchy2"/>
    <dgm:cxn modelId="{3405BCEA-6AEE-482F-8A7C-0F43265F4A59}" type="presOf" srcId="{19607629-0F79-4488-AE87-CCB151DB7845}" destId="{611C88D8-1D19-462C-BC66-4D3204ABC27E}" srcOrd="0" destOrd="0" presId="urn:microsoft.com/office/officeart/2005/8/layout/hierarchy2"/>
    <dgm:cxn modelId="{9F5B4AE3-28BB-49BA-A084-AFC660DD6E35}" srcId="{6EF646B8-0C5F-4BE9-AA25-74F3BD67BBC0}" destId="{B2E4B3DB-1C8A-45E3-BBFB-417569076518}" srcOrd="0" destOrd="0" parTransId="{A3F40EE2-F0DF-442E-B77F-185989231BC5}" sibTransId="{0ED90ABE-7700-44A4-ADBD-A2D90FBC0F2C}"/>
    <dgm:cxn modelId="{BCF6B647-F36E-413C-8F49-B8D1374BDFEA}" type="presOf" srcId="{AAE454CA-DC3A-4A6C-827A-E63EEB69FF5B}" destId="{D16DF1CA-9164-4390-B00D-4A26B76A3DA3}" srcOrd="0" destOrd="0" presId="urn:microsoft.com/office/officeart/2005/8/layout/hierarchy2"/>
    <dgm:cxn modelId="{7BCA1F82-898A-4701-A36B-D5AB0D0D9561}" type="presOf" srcId="{1FD3BDAB-A182-48DA-A247-9C1AC31EF428}" destId="{C83F1CAA-0388-4B23-8BA2-9BBB6D3CFDDB}" srcOrd="0" destOrd="0" presId="urn:microsoft.com/office/officeart/2005/8/layout/hierarchy2"/>
    <dgm:cxn modelId="{32CDA039-2AE7-42F4-9181-361B3F05252A}" srcId="{9FC60F4E-CD89-47E0-B29E-5B053A0BB0E0}" destId="{B148764C-EBF4-4059-ACCF-A29EBD821C34}" srcOrd="0" destOrd="0" parTransId="{60DD90D6-B963-4167-89EC-1DB6E5B333F4}" sibTransId="{FAF4278B-3C50-4E8A-8CD7-17C9E54DC120}"/>
    <dgm:cxn modelId="{E0EB2C86-DDFF-4F8F-AAF2-0C74A8BBAC4A}" type="presOf" srcId="{4981895A-37D1-41EB-BD7E-07B57D3858D9}" destId="{017353DA-9133-49C6-866D-48BE30BD762F}" srcOrd="0" destOrd="0" presId="urn:microsoft.com/office/officeart/2005/8/layout/hierarchy2"/>
    <dgm:cxn modelId="{A88B674A-5DD6-4BFA-8D08-E056F459A89A}" srcId="{6EF646B8-0C5F-4BE9-AA25-74F3BD67BBC0}" destId="{18199F45-8EAA-4CA6-979C-E36DB1F07687}" srcOrd="3" destOrd="0" parTransId="{A8DA03D9-FAB1-42EB-8470-1B03316F0EE8}" sibTransId="{3AED6A78-7881-48B7-82BF-F5DA5D0B73DA}"/>
    <dgm:cxn modelId="{47760254-85DF-4157-97FD-D83BB04B3F3D}" type="presOf" srcId="{AAE454CA-DC3A-4A6C-827A-E63EEB69FF5B}" destId="{1A8A6EC4-BE91-4E58-9670-84585FBF1AFE}" srcOrd="1" destOrd="0" presId="urn:microsoft.com/office/officeart/2005/8/layout/hierarchy2"/>
    <dgm:cxn modelId="{D493B1EA-FD03-4E45-8FFC-CBC748D5D8A6}" srcId="{22A5358C-6333-4AD9-8A6B-CB366A165951}" destId="{9FC60F4E-CD89-47E0-B29E-5B053A0BB0E0}" srcOrd="0" destOrd="0" parTransId="{F9F6FE69-233F-4A37-B635-81416E752F71}" sibTransId="{DFF5D334-37A6-4D9E-8760-B3760ACD9EE0}"/>
    <dgm:cxn modelId="{3992E550-8A63-4443-A65C-DA47B5A1E9F2}" type="presOf" srcId="{D86E7A43-5E2B-4B17-98B6-9B8D1963D475}" destId="{17835B0E-5E41-425D-9D31-3B35E5B9FC80}" srcOrd="0" destOrd="0" presId="urn:microsoft.com/office/officeart/2005/8/layout/hierarchy2"/>
    <dgm:cxn modelId="{65F5E3A7-8EE6-426D-80C5-E1DC900A6A4A}" type="presOf" srcId="{22A5358C-6333-4AD9-8A6B-CB366A165951}" destId="{6D0EBD6E-80B5-4313-9A79-0D997852F0A3}" srcOrd="0" destOrd="0" presId="urn:microsoft.com/office/officeart/2005/8/layout/hierarchy2"/>
    <dgm:cxn modelId="{476DB739-59B1-4E2C-9ABA-0EB8E8A23459}" srcId="{6EF646B8-0C5F-4BE9-AA25-74F3BD67BBC0}" destId="{D86E7A43-5E2B-4B17-98B6-9B8D1963D475}" srcOrd="4" destOrd="0" parTransId="{4981895A-37D1-41EB-BD7E-07B57D3858D9}" sibTransId="{FF692AC6-F7F0-4CEE-968E-4FF6EE8506DE}"/>
    <dgm:cxn modelId="{90A3207C-7B31-4222-9E5E-CF3ED4244FD6}" type="presOf" srcId="{F347D9F8-7D3B-4A21-90B0-050A5CE8A89D}" destId="{2A2410E0-DC30-489B-9087-374A7B0752BE}" srcOrd="0" destOrd="0" presId="urn:microsoft.com/office/officeart/2005/8/layout/hierarchy2"/>
    <dgm:cxn modelId="{97F02092-9798-461E-ADE8-7B2705A7EA60}" type="presOf" srcId="{2FCC7EBB-A18A-483F-AAE0-71351F0312AB}" destId="{AD4EB230-5DFA-45D2-B881-8C3DEABE462A}" srcOrd="1" destOrd="0" presId="urn:microsoft.com/office/officeart/2005/8/layout/hierarchy2"/>
    <dgm:cxn modelId="{37D11DEB-88F4-490F-83E3-D377C9610F3A}" type="presOf" srcId="{E4467FA0-D7CF-4B76-B0F1-3EDC420B0D7D}" destId="{47CCEA3E-C12E-427E-9560-CD7F99F403F8}" srcOrd="0" destOrd="0" presId="urn:microsoft.com/office/officeart/2005/8/layout/hierarchy2"/>
    <dgm:cxn modelId="{15903677-093C-414D-814F-70D113147579}" type="presOf" srcId="{18199F45-8EAA-4CA6-979C-E36DB1F07687}" destId="{FF767290-2AA0-4EDC-8CED-E63193421E23}" srcOrd="0" destOrd="0" presId="urn:microsoft.com/office/officeart/2005/8/layout/hierarchy2"/>
    <dgm:cxn modelId="{BC4DF05E-ECCE-49AB-9C15-A7EC6E82BC29}" type="presParOf" srcId="{6D0EBD6E-80B5-4313-9A79-0D997852F0A3}" destId="{7C4C2C5A-D72E-4530-9147-A72358D08F79}" srcOrd="0" destOrd="0" presId="urn:microsoft.com/office/officeart/2005/8/layout/hierarchy2"/>
    <dgm:cxn modelId="{796CDB23-DC48-4435-A9C4-854BA6F5846F}" type="presParOf" srcId="{7C4C2C5A-D72E-4530-9147-A72358D08F79}" destId="{A3742AA4-D7D4-4EBD-A236-8098278B2579}" srcOrd="0" destOrd="0" presId="urn:microsoft.com/office/officeart/2005/8/layout/hierarchy2"/>
    <dgm:cxn modelId="{714C8913-121F-41B7-A7E0-20F7B6B6BBA8}" type="presParOf" srcId="{7C4C2C5A-D72E-4530-9147-A72358D08F79}" destId="{28F4F7E8-3BFF-4544-88E2-89AEFFD79E1C}" srcOrd="1" destOrd="0" presId="urn:microsoft.com/office/officeart/2005/8/layout/hierarchy2"/>
    <dgm:cxn modelId="{20972E05-869D-4E2B-A9C3-25853ABC9301}" type="presParOf" srcId="{28F4F7E8-3BFF-4544-88E2-89AEFFD79E1C}" destId="{5C50807E-0BA9-46EE-9584-A064F58CA2CC}" srcOrd="0" destOrd="0" presId="urn:microsoft.com/office/officeart/2005/8/layout/hierarchy2"/>
    <dgm:cxn modelId="{18477A3F-5336-4F7D-BA54-100E3CCF6D33}" type="presParOf" srcId="{5C50807E-0BA9-46EE-9584-A064F58CA2CC}" destId="{2F48D67B-3E23-4A74-8861-FB8188095420}" srcOrd="0" destOrd="0" presId="urn:microsoft.com/office/officeart/2005/8/layout/hierarchy2"/>
    <dgm:cxn modelId="{8A37A940-02B7-4DC8-BA8C-1753B26E503B}" type="presParOf" srcId="{28F4F7E8-3BFF-4544-88E2-89AEFFD79E1C}" destId="{B8EDF3FA-9E75-41EB-B19D-567ECE40918D}" srcOrd="1" destOrd="0" presId="urn:microsoft.com/office/officeart/2005/8/layout/hierarchy2"/>
    <dgm:cxn modelId="{4FC2A197-A030-467A-AE95-ECE3B4683600}" type="presParOf" srcId="{B8EDF3FA-9E75-41EB-B19D-567ECE40918D}" destId="{81040BCB-B8D1-4EA1-B67C-A045CD1AC927}" srcOrd="0" destOrd="0" presId="urn:microsoft.com/office/officeart/2005/8/layout/hierarchy2"/>
    <dgm:cxn modelId="{89CE3BAF-2935-43F2-B02F-616D2B7506F7}" type="presParOf" srcId="{B8EDF3FA-9E75-41EB-B19D-567ECE40918D}" destId="{E707F640-0A0F-40D3-BBC8-8D17969D6E00}" srcOrd="1" destOrd="0" presId="urn:microsoft.com/office/officeart/2005/8/layout/hierarchy2"/>
    <dgm:cxn modelId="{E25B60F1-9BA5-40E5-A5E5-D1D63A5C879D}" type="presParOf" srcId="{E707F640-0A0F-40D3-BBC8-8D17969D6E00}" destId="{6A784622-8D20-4FB8-863C-E0BC16C9CE75}" srcOrd="0" destOrd="0" presId="urn:microsoft.com/office/officeart/2005/8/layout/hierarchy2"/>
    <dgm:cxn modelId="{35A63B67-73FF-4C4D-AD74-FEE5A4AC3B42}" type="presParOf" srcId="{6A784622-8D20-4FB8-863C-E0BC16C9CE75}" destId="{CDC9C33E-D9C4-4C52-956F-F55210C0A34E}" srcOrd="0" destOrd="0" presId="urn:microsoft.com/office/officeart/2005/8/layout/hierarchy2"/>
    <dgm:cxn modelId="{0DE63DAF-3550-4D1E-9527-413DEFFA2FFE}" type="presParOf" srcId="{E707F640-0A0F-40D3-BBC8-8D17969D6E00}" destId="{150F5CBB-CA37-4191-A2DD-B1D80B9C5494}" srcOrd="1" destOrd="0" presId="urn:microsoft.com/office/officeart/2005/8/layout/hierarchy2"/>
    <dgm:cxn modelId="{DCD3DDEF-1181-4FA5-82D6-245A81BF75F5}" type="presParOf" srcId="{150F5CBB-CA37-4191-A2DD-B1D80B9C5494}" destId="{5469A767-C8F3-43D3-BDC3-BA29C8EBC507}" srcOrd="0" destOrd="0" presId="urn:microsoft.com/office/officeart/2005/8/layout/hierarchy2"/>
    <dgm:cxn modelId="{B0B9B3DE-65E3-42A9-A511-BD1A302ED9FD}" type="presParOf" srcId="{150F5CBB-CA37-4191-A2DD-B1D80B9C5494}" destId="{A4D5A689-63C9-430A-8FCE-F76404AF492D}" srcOrd="1" destOrd="0" presId="urn:microsoft.com/office/officeart/2005/8/layout/hierarchy2"/>
    <dgm:cxn modelId="{10C182A2-8583-4BF6-B232-322DE82CE4FB}" type="presParOf" srcId="{E707F640-0A0F-40D3-BBC8-8D17969D6E00}" destId="{47CCEA3E-C12E-427E-9560-CD7F99F403F8}" srcOrd="2" destOrd="0" presId="urn:microsoft.com/office/officeart/2005/8/layout/hierarchy2"/>
    <dgm:cxn modelId="{F3F0590A-CC8F-48EC-8823-8284B77472AA}" type="presParOf" srcId="{47CCEA3E-C12E-427E-9560-CD7F99F403F8}" destId="{0F9F61BB-DCF4-48C4-AB05-4EC977C634AE}" srcOrd="0" destOrd="0" presId="urn:microsoft.com/office/officeart/2005/8/layout/hierarchy2"/>
    <dgm:cxn modelId="{68F69976-BF03-4647-AC95-2514539AE7AF}" type="presParOf" srcId="{E707F640-0A0F-40D3-BBC8-8D17969D6E00}" destId="{54742968-0AB7-4E7C-9390-69B6078AA1C0}" srcOrd="3" destOrd="0" presId="urn:microsoft.com/office/officeart/2005/8/layout/hierarchy2"/>
    <dgm:cxn modelId="{2820825D-89CB-47DB-9E57-C1727C38CA0D}" type="presParOf" srcId="{54742968-0AB7-4E7C-9390-69B6078AA1C0}" destId="{60824EA6-2E1C-4F2A-AA39-84D34A7BF6E8}" srcOrd="0" destOrd="0" presId="urn:microsoft.com/office/officeart/2005/8/layout/hierarchy2"/>
    <dgm:cxn modelId="{8DA525D8-5805-43E7-ABBF-98C645C0DF33}" type="presParOf" srcId="{54742968-0AB7-4E7C-9390-69B6078AA1C0}" destId="{F82C84B3-57B6-43C4-93DD-7A974DDFB379}" srcOrd="1" destOrd="0" presId="urn:microsoft.com/office/officeart/2005/8/layout/hierarchy2"/>
    <dgm:cxn modelId="{F1D135E5-925B-459E-95AE-5FF039D3002F}" type="presParOf" srcId="{E707F640-0A0F-40D3-BBC8-8D17969D6E00}" destId="{9226DE32-C037-4933-9261-3194B4DFA1FD}" srcOrd="4" destOrd="0" presId="urn:microsoft.com/office/officeart/2005/8/layout/hierarchy2"/>
    <dgm:cxn modelId="{FAD77FDC-A072-40DF-9CD7-8F3E8FF9D2CF}" type="presParOf" srcId="{9226DE32-C037-4933-9261-3194B4DFA1FD}" destId="{AD4EB230-5DFA-45D2-B881-8C3DEABE462A}" srcOrd="0" destOrd="0" presId="urn:microsoft.com/office/officeart/2005/8/layout/hierarchy2"/>
    <dgm:cxn modelId="{2F217C68-ECB4-4E8C-9E89-65EB88060748}" type="presParOf" srcId="{E707F640-0A0F-40D3-BBC8-8D17969D6E00}" destId="{ECF0485B-0974-4DB3-9417-6D6415CF1C9A}" srcOrd="5" destOrd="0" presId="urn:microsoft.com/office/officeart/2005/8/layout/hierarchy2"/>
    <dgm:cxn modelId="{D346B0E8-DA70-44C6-BACE-4EE02E675CA3}" type="presParOf" srcId="{ECF0485B-0974-4DB3-9417-6D6415CF1C9A}" destId="{C83F1CAA-0388-4B23-8BA2-9BBB6D3CFDDB}" srcOrd="0" destOrd="0" presId="urn:microsoft.com/office/officeart/2005/8/layout/hierarchy2"/>
    <dgm:cxn modelId="{FBD90AD7-DAFF-4508-B3D7-F86AACCC7282}" type="presParOf" srcId="{ECF0485B-0974-4DB3-9417-6D6415CF1C9A}" destId="{01614020-BBE9-4DEC-A5C6-85800FA23A3A}" srcOrd="1" destOrd="0" presId="urn:microsoft.com/office/officeart/2005/8/layout/hierarchy2"/>
    <dgm:cxn modelId="{78CC40CD-0349-4BEC-9CE5-A65E3982CD68}" type="presParOf" srcId="{E707F640-0A0F-40D3-BBC8-8D17969D6E00}" destId="{D16DF1CA-9164-4390-B00D-4A26B76A3DA3}" srcOrd="6" destOrd="0" presId="urn:microsoft.com/office/officeart/2005/8/layout/hierarchy2"/>
    <dgm:cxn modelId="{ABEF8C28-B949-409D-B9E9-5BAAEF9F928C}" type="presParOf" srcId="{D16DF1CA-9164-4390-B00D-4A26B76A3DA3}" destId="{1A8A6EC4-BE91-4E58-9670-84585FBF1AFE}" srcOrd="0" destOrd="0" presId="urn:microsoft.com/office/officeart/2005/8/layout/hierarchy2"/>
    <dgm:cxn modelId="{85F6B8AE-79A1-4EE2-80A6-DA581A3D493B}" type="presParOf" srcId="{E707F640-0A0F-40D3-BBC8-8D17969D6E00}" destId="{01397B6C-7DAB-4A25-AAAE-0E8FBE258E6A}" srcOrd="7" destOrd="0" presId="urn:microsoft.com/office/officeart/2005/8/layout/hierarchy2"/>
    <dgm:cxn modelId="{6D8EE309-DC8E-4E8E-B87A-38CEC24E0507}" type="presParOf" srcId="{01397B6C-7DAB-4A25-AAAE-0E8FBE258E6A}" destId="{693A7057-30B8-4C1D-ADEC-45CDA99D3061}" srcOrd="0" destOrd="0" presId="urn:microsoft.com/office/officeart/2005/8/layout/hierarchy2"/>
    <dgm:cxn modelId="{F19CDD1B-60FB-46D6-889A-502EDBC84263}" type="presParOf" srcId="{01397B6C-7DAB-4A25-AAAE-0E8FBE258E6A}" destId="{6B4687FC-FC06-4215-B092-FEFB238521E4}" srcOrd="1" destOrd="0" presId="urn:microsoft.com/office/officeart/2005/8/layout/hierarchy2"/>
    <dgm:cxn modelId="{33C4BB18-E08C-4D93-9EB0-10DBC46B9B6E}" type="presParOf" srcId="{6B4687FC-FC06-4215-B092-FEFB238521E4}" destId="{8ACBC248-F318-4AA2-A252-E738BD3B3FEB}" srcOrd="0" destOrd="0" presId="urn:microsoft.com/office/officeart/2005/8/layout/hierarchy2"/>
    <dgm:cxn modelId="{1B59DE25-F6F5-48E6-90EB-C17E6A6AC51C}" type="presParOf" srcId="{8ACBC248-F318-4AA2-A252-E738BD3B3FEB}" destId="{35CEE8B4-C538-47D8-AE88-AAA208E11ED5}" srcOrd="0" destOrd="0" presId="urn:microsoft.com/office/officeart/2005/8/layout/hierarchy2"/>
    <dgm:cxn modelId="{FCFAF312-DC12-43C3-84C8-7C040F6B3C95}" type="presParOf" srcId="{6B4687FC-FC06-4215-B092-FEFB238521E4}" destId="{3A2D98EB-A663-4F32-8D71-1A816B11CEFF}" srcOrd="1" destOrd="0" presId="urn:microsoft.com/office/officeart/2005/8/layout/hierarchy2"/>
    <dgm:cxn modelId="{D722715D-04EF-46C8-9630-CD27D9218310}" type="presParOf" srcId="{3A2D98EB-A663-4F32-8D71-1A816B11CEFF}" destId="{BE6DFEBC-E7F9-4970-88DB-B9EC1C4E4AFC}" srcOrd="0" destOrd="0" presId="urn:microsoft.com/office/officeart/2005/8/layout/hierarchy2"/>
    <dgm:cxn modelId="{E1BBE80E-32E8-421F-94F1-58D2769A0C27}" type="presParOf" srcId="{3A2D98EB-A663-4F32-8D71-1A816B11CEFF}" destId="{0550807F-F899-48CC-93D9-8C36C64ECD15}" srcOrd="1" destOrd="0" presId="urn:microsoft.com/office/officeart/2005/8/layout/hierarchy2"/>
    <dgm:cxn modelId="{2B8D117B-8E09-4156-84D7-359340F28C30}" type="presParOf" srcId="{6B4687FC-FC06-4215-B092-FEFB238521E4}" destId="{7FC53FA4-B5C6-4D45-964E-2913189FA159}" srcOrd="2" destOrd="0" presId="urn:microsoft.com/office/officeart/2005/8/layout/hierarchy2"/>
    <dgm:cxn modelId="{E78583D1-FCBD-42E6-BBFE-15C86F85B9C7}" type="presParOf" srcId="{7FC53FA4-B5C6-4D45-964E-2913189FA159}" destId="{44B4D742-0F12-4B71-999B-01799163B83E}" srcOrd="0" destOrd="0" presId="urn:microsoft.com/office/officeart/2005/8/layout/hierarchy2"/>
    <dgm:cxn modelId="{5D6AACCD-6512-4DA8-A3F1-0DD5B4E8BF30}" type="presParOf" srcId="{6B4687FC-FC06-4215-B092-FEFB238521E4}" destId="{28D7B9A4-2D80-4A2A-8DE3-315C39E05F7D}" srcOrd="3" destOrd="0" presId="urn:microsoft.com/office/officeart/2005/8/layout/hierarchy2"/>
    <dgm:cxn modelId="{30D82C27-4DA1-4A43-86B8-FE6BE83F627E}" type="presParOf" srcId="{28D7B9A4-2D80-4A2A-8DE3-315C39E05F7D}" destId="{35E54D7A-5F69-417C-9995-64E19D9E7847}" srcOrd="0" destOrd="0" presId="urn:microsoft.com/office/officeart/2005/8/layout/hierarchy2"/>
    <dgm:cxn modelId="{80D346DF-1034-44E8-855E-F37496BE4F55}" type="presParOf" srcId="{28D7B9A4-2D80-4A2A-8DE3-315C39E05F7D}" destId="{9D6567FF-7830-40E3-922A-2BBF66B14942}" srcOrd="1" destOrd="0" presId="urn:microsoft.com/office/officeart/2005/8/layout/hierarchy2"/>
    <dgm:cxn modelId="{38F78876-0BBC-47A1-B282-4CD4D16E8365}" type="presParOf" srcId="{6B4687FC-FC06-4215-B092-FEFB238521E4}" destId="{611C88D8-1D19-462C-BC66-4D3204ABC27E}" srcOrd="4" destOrd="0" presId="urn:microsoft.com/office/officeart/2005/8/layout/hierarchy2"/>
    <dgm:cxn modelId="{E6FD2A0F-84E3-4B24-BA50-206340F56745}" type="presParOf" srcId="{611C88D8-1D19-462C-BC66-4D3204ABC27E}" destId="{9E0E9EB6-7A59-43C2-8468-56177B57DF23}" srcOrd="0" destOrd="0" presId="urn:microsoft.com/office/officeart/2005/8/layout/hierarchy2"/>
    <dgm:cxn modelId="{B9BC0911-033D-49AF-A1EE-AE0ED15F30B2}" type="presParOf" srcId="{6B4687FC-FC06-4215-B092-FEFB238521E4}" destId="{FEA2BD85-54FD-42C7-8C56-FFD12CA332C3}" srcOrd="5" destOrd="0" presId="urn:microsoft.com/office/officeart/2005/8/layout/hierarchy2"/>
    <dgm:cxn modelId="{66B8AE5B-0B10-4465-AC56-5B6431EE813C}" type="presParOf" srcId="{FEA2BD85-54FD-42C7-8C56-FFD12CA332C3}" destId="{C08630F5-44B4-449A-B56C-701098B5E3B1}" srcOrd="0" destOrd="0" presId="urn:microsoft.com/office/officeart/2005/8/layout/hierarchy2"/>
    <dgm:cxn modelId="{78B780CA-D826-4C60-BF5C-F69B39B90B4E}" type="presParOf" srcId="{FEA2BD85-54FD-42C7-8C56-FFD12CA332C3}" destId="{96A8E525-F97B-4A16-90EF-DA3ED9E4591D}" srcOrd="1" destOrd="0" presId="urn:microsoft.com/office/officeart/2005/8/layout/hierarchy2"/>
    <dgm:cxn modelId="{B34DF0E8-BC75-4325-9448-F238E1791C23}" type="presParOf" srcId="{6B4687FC-FC06-4215-B092-FEFB238521E4}" destId="{67FD7162-FE07-43D8-B6D6-5F01E44C5CD4}" srcOrd="6" destOrd="0" presId="urn:microsoft.com/office/officeart/2005/8/layout/hierarchy2"/>
    <dgm:cxn modelId="{00EFDC3D-017E-4A13-91C0-4E4967252838}" type="presParOf" srcId="{67FD7162-FE07-43D8-B6D6-5F01E44C5CD4}" destId="{8D98FF48-094A-4C7F-881B-13467843B8CE}" srcOrd="0" destOrd="0" presId="urn:microsoft.com/office/officeart/2005/8/layout/hierarchy2"/>
    <dgm:cxn modelId="{AFF5B776-897A-40C8-B60F-D7E422B8C8BD}" type="presParOf" srcId="{6B4687FC-FC06-4215-B092-FEFB238521E4}" destId="{659F9815-08F1-4531-864F-18260BE0B544}" srcOrd="7" destOrd="0" presId="urn:microsoft.com/office/officeart/2005/8/layout/hierarchy2"/>
    <dgm:cxn modelId="{EF019A40-B472-4D48-B623-D6F54972F143}" type="presParOf" srcId="{659F9815-08F1-4531-864F-18260BE0B544}" destId="{FF767290-2AA0-4EDC-8CED-E63193421E23}" srcOrd="0" destOrd="0" presId="urn:microsoft.com/office/officeart/2005/8/layout/hierarchy2"/>
    <dgm:cxn modelId="{E2499F00-1F37-4123-AF6B-16444989466F}" type="presParOf" srcId="{659F9815-08F1-4531-864F-18260BE0B544}" destId="{E4386747-F2D7-4FC4-9CB1-3C83D588BDAC}" srcOrd="1" destOrd="0" presId="urn:microsoft.com/office/officeart/2005/8/layout/hierarchy2"/>
    <dgm:cxn modelId="{D8073ADF-C687-4806-A62D-A1D0F5ED3A46}" type="presParOf" srcId="{6B4687FC-FC06-4215-B092-FEFB238521E4}" destId="{017353DA-9133-49C6-866D-48BE30BD762F}" srcOrd="8" destOrd="0" presId="urn:microsoft.com/office/officeart/2005/8/layout/hierarchy2"/>
    <dgm:cxn modelId="{DB971A4A-49D2-4833-BD10-EEC5F37FA860}" type="presParOf" srcId="{017353DA-9133-49C6-866D-48BE30BD762F}" destId="{1C286329-61EE-464F-9EAC-6CFED296CA69}" srcOrd="0" destOrd="0" presId="urn:microsoft.com/office/officeart/2005/8/layout/hierarchy2"/>
    <dgm:cxn modelId="{B9D0ED3C-48E7-4EC0-B53B-02A021A9D229}" type="presParOf" srcId="{6B4687FC-FC06-4215-B092-FEFB238521E4}" destId="{9458060A-C661-4C70-B4C7-60538622C5DA}" srcOrd="9" destOrd="0" presId="urn:microsoft.com/office/officeart/2005/8/layout/hierarchy2"/>
    <dgm:cxn modelId="{17A68985-5327-4C8E-9185-0826BA1ADF05}" type="presParOf" srcId="{9458060A-C661-4C70-B4C7-60538622C5DA}" destId="{17835B0E-5E41-425D-9D31-3B35E5B9FC80}" srcOrd="0" destOrd="0" presId="urn:microsoft.com/office/officeart/2005/8/layout/hierarchy2"/>
    <dgm:cxn modelId="{3CCDD09A-3467-47E9-868A-881AE212B344}" type="presParOf" srcId="{9458060A-C661-4C70-B4C7-60538622C5DA}" destId="{DF87729A-0C3B-4FCD-A2E5-2D23ED8CD973}" srcOrd="1" destOrd="0" presId="urn:microsoft.com/office/officeart/2005/8/layout/hierarchy2"/>
    <dgm:cxn modelId="{29BB6776-AE0C-4370-BB82-4C187B720E66}" type="presParOf" srcId="{28F4F7E8-3BFF-4544-88E2-89AEFFD79E1C}" destId="{2A2410E0-DC30-489B-9087-374A7B0752BE}" srcOrd="2" destOrd="0" presId="urn:microsoft.com/office/officeart/2005/8/layout/hierarchy2"/>
    <dgm:cxn modelId="{F157FE68-C3AE-4DCA-8969-FF46BCBCB65B}" type="presParOf" srcId="{2A2410E0-DC30-489B-9087-374A7B0752BE}" destId="{9F0BADA0-B88B-4BFE-A7A1-F6F215BFE4D8}" srcOrd="0" destOrd="0" presId="urn:microsoft.com/office/officeart/2005/8/layout/hierarchy2"/>
    <dgm:cxn modelId="{3625D4BA-9CBA-47F0-9D16-673530E3857D}" type="presParOf" srcId="{28F4F7E8-3BFF-4544-88E2-89AEFFD79E1C}" destId="{79B62350-06A0-4E7C-8FE8-15D076003770}" srcOrd="3" destOrd="0" presId="urn:microsoft.com/office/officeart/2005/8/layout/hierarchy2"/>
    <dgm:cxn modelId="{313BAD1C-24A8-4B26-89D8-A684B16EC6A4}" type="presParOf" srcId="{79B62350-06A0-4E7C-8FE8-15D076003770}" destId="{2B0F1ACE-D867-4091-8A69-8CA11F364F61}" srcOrd="0" destOrd="0" presId="urn:microsoft.com/office/officeart/2005/8/layout/hierarchy2"/>
    <dgm:cxn modelId="{A54ACA3F-D482-436A-ACCB-CCBE9AB06062}" type="presParOf" srcId="{79B62350-06A0-4E7C-8FE8-15D076003770}" destId="{BDF5C371-2B4F-41D1-A649-CFEC207344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A5358C-6333-4AD9-8A6B-CB366A16595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9FC60F4E-CD89-47E0-B29E-5B053A0BB0E0}">
      <dgm:prSet phldrT="[Text]"/>
      <dgm:spPr/>
      <dgm:t>
        <a:bodyPr/>
        <a:lstStyle/>
        <a:p>
          <a:r>
            <a:rPr lang="cs-CZ" dirty="0" smtClean="0"/>
            <a:t>D:</a:t>
          </a:r>
          <a:endParaRPr lang="cs-CZ" dirty="0"/>
        </a:p>
      </dgm:t>
    </dgm:pt>
    <dgm:pt modelId="{F9F6FE69-233F-4A37-B635-81416E752F71}" type="parTrans" cxnId="{D493B1EA-FD03-4E45-8FFC-CBC748D5D8A6}">
      <dgm:prSet/>
      <dgm:spPr/>
      <dgm:t>
        <a:bodyPr/>
        <a:lstStyle/>
        <a:p>
          <a:endParaRPr lang="cs-CZ"/>
        </a:p>
      </dgm:t>
    </dgm:pt>
    <dgm:pt modelId="{DFF5D334-37A6-4D9E-8760-B3760ACD9EE0}" type="sibTrans" cxnId="{D493B1EA-FD03-4E45-8FFC-CBC748D5D8A6}">
      <dgm:prSet/>
      <dgm:spPr/>
      <dgm:t>
        <a:bodyPr/>
        <a:lstStyle/>
        <a:p>
          <a:endParaRPr lang="cs-CZ"/>
        </a:p>
      </dgm:t>
    </dgm:pt>
    <dgm:pt modelId="{B148764C-EBF4-4059-ACCF-A29EBD821C34}">
      <dgm:prSet phldrT="[Text]"/>
      <dgm:spPr/>
      <dgm:t>
        <a:bodyPr/>
        <a:lstStyle/>
        <a:p>
          <a:r>
            <a:rPr lang="cs-CZ" dirty="0" smtClean="0"/>
            <a:t>Dokumenty</a:t>
          </a:r>
          <a:endParaRPr lang="cs-CZ" dirty="0"/>
        </a:p>
      </dgm:t>
    </dgm:pt>
    <dgm:pt modelId="{60DD90D6-B963-4167-89EC-1DB6E5B333F4}" type="parTrans" cxnId="{32CDA039-2AE7-42F4-9181-361B3F05252A}">
      <dgm:prSet/>
      <dgm:spPr/>
      <dgm:t>
        <a:bodyPr/>
        <a:lstStyle/>
        <a:p>
          <a:endParaRPr lang="cs-CZ"/>
        </a:p>
      </dgm:t>
    </dgm:pt>
    <dgm:pt modelId="{FAF4278B-3C50-4E8A-8CD7-17C9E54DC120}" type="sibTrans" cxnId="{32CDA039-2AE7-42F4-9181-361B3F05252A}">
      <dgm:prSet/>
      <dgm:spPr/>
      <dgm:t>
        <a:bodyPr/>
        <a:lstStyle/>
        <a:p>
          <a:endParaRPr lang="cs-CZ"/>
        </a:p>
      </dgm:t>
    </dgm:pt>
    <dgm:pt modelId="{F1C4FFD2-984F-4902-8C8B-97AF83F4DE60}">
      <dgm:prSet phldrT="[Text]"/>
      <dgm:spPr/>
      <dgm:t>
        <a:bodyPr/>
        <a:lstStyle/>
        <a:p>
          <a:r>
            <a:rPr lang="cs-CZ" dirty="0" smtClean="0"/>
            <a:t>škola</a:t>
          </a:r>
          <a:endParaRPr lang="cs-CZ" dirty="0"/>
        </a:p>
      </dgm:t>
    </dgm:pt>
    <dgm:pt modelId="{F87C1CD1-288E-47C4-ADD1-F4D5E336F9F1}" type="parTrans" cxnId="{3CBA207F-F15C-400F-9175-BEB487288FB2}">
      <dgm:prSet/>
      <dgm:spPr/>
      <dgm:t>
        <a:bodyPr/>
        <a:lstStyle/>
        <a:p>
          <a:endParaRPr lang="cs-CZ"/>
        </a:p>
      </dgm:t>
    </dgm:pt>
    <dgm:pt modelId="{24F21AC1-80A2-4236-8FDF-41672E06B83E}" type="sibTrans" cxnId="{3CBA207F-F15C-400F-9175-BEB487288FB2}">
      <dgm:prSet/>
      <dgm:spPr/>
      <dgm:t>
        <a:bodyPr/>
        <a:lstStyle/>
        <a:p>
          <a:endParaRPr lang="cs-CZ"/>
        </a:p>
      </dgm:t>
    </dgm:pt>
    <dgm:pt modelId="{42472F9D-1109-44E0-B75C-D42C8DCBD8AF}">
      <dgm:prSet phldrT="[Text]"/>
      <dgm:spPr/>
      <dgm:t>
        <a:bodyPr/>
        <a:lstStyle/>
        <a:p>
          <a:r>
            <a:rPr lang="cs-CZ" dirty="0" smtClean="0"/>
            <a:t>doma</a:t>
          </a:r>
          <a:endParaRPr lang="cs-CZ" dirty="0"/>
        </a:p>
      </dgm:t>
    </dgm:pt>
    <dgm:pt modelId="{9CB3C7B6-FC74-4044-B9A6-A2C72AAFC04C}" type="parTrans" cxnId="{B54DD488-A42E-4666-B3EA-79031B195B79}">
      <dgm:prSet/>
      <dgm:spPr/>
      <dgm:t>
        <a:bodyPr/>
        <a:lstStyle/>
        <a:p>
          <a:endParaRPr lang="cs-CZ"/>
        </a:p>
      </dgm:t>
    </dgm:pt>
    <dgm:pt modelId="{8D9CDA2A-EAC5-4527-A980-14DFDE10B8B6}" type="sibTrans" cxnId="{B54DD488-A42E-4666-B3EA-79031B195B79}">
      <dgm:prSet/>
      <dgm:spPr/>
      <dgm:t>
        <a:bodyPr/>
        <a:lstStyle/>
        <a:p>
          <a:endParaRPr lang="cs-CZ"/>
        </a:p>
      </dgm:t>
    </dgm:pt>
    <dgm:pt modelId="{164881C1-6537-481E-B88D-9A43AD34C1B1}">
      <dgm:prSet phldrT="[Text]"/>
      <dgm:spPr/>
      <dgm:t>
        <a:bodyPr/>
        <a:lstStyle/>
        <a:p>
          <a:r>
            <a:rPr lang="cs-CZ" dirty="0" smtClean="0"/>
            <a:t>Obrázky</a:t>
          </a:r>
          <a:endParaRPr lang="cs-CZ" dirty="0"/>
        </a:p>
      </dgm:t>
    </dgm:pt>
    <dgm:pt modelId="{F06CC9B2-5B3B-4BB9-B340-483C32A058D7}" type="parTrans" cxnId="{BE4EAF70-0158-4946-B166-A7C556132C14}">
      <dgm:prSet/>
      <dgm:spPr/>
      <dgm:t>
        <a:bodyPr/>
        <a:lstStyle/>
        <a:p>
          <a:endParaRPr lang="cs-CZ"/>
        </a:p>
      </dgm:t>
    </dgm:pt>
    <dgm:pt modelId="{2CE26A10-8C9A-4E96-9AD9-13AC604AEAD1}" type="sibTrans" cxnId="{BE4EAF70-0158-4946-B166-A7C556132C14}">
      <dgm:prSet/>
      <dgm:spPr/>
      <dgm:t>
        <a:bodyPr/>
        <a:lstStyle/>
        <a:p>
          <a:endParaRPr lang="cs-CZ"/>
        </a:p>
      </dgm:t>
    </dgm:pt>
    <dgm:pt modelId="{89CD547F-50A6-433F-8B07-D045DE7606DD}">
      <dgm:prSet phldrT="[Text]"/>
      <dgm:spPr/>
      <dgm:t>
        <a:bodyPr/>
        <a:lstStyle/>
        <a:p>
          <a:r>
            <a:rPr lang="cs-CZ" dirty="0" smtClean="0"/>
            <a:t>zvířata</a:t>
          </a:r>
        </a:p>
      </dgm:t>
    </dgm:pt>
    <dgm:pt modelId="{F347D9F8-7D3B-4A21-90B0-050A5CE8A89D}" type="parTrans" cxnId="{B100A23B-DAC7-47A6-B3B9-11D3FD641756}">
      <dgm:prSet/>
      <dgm:spPr/>
      <dgm:t>
        <a:bodyPr/>
        <a:lstStyle/>
        <a:p>
          <a:endParaRPr lang="cs-CZ"/>
        </a:p>
      </dgm:t>
    </dgm:pt>
    <dgm:pt modelId="{FF90E3AA-224E-45BE-8292-278FC56EAB7E}" type="sibTrans" cxnId="{B100A23B-DAC7-47A6-B3B9-11D3FD641756}">
      <dgm:prSet/>
      <dgm:spPr/>
      <dgm:t>
        <a:bodyPr/>
        <a:lstStyle/>
        <a:p>
          <a:endParaRPr lang="cs-CZ"/>
        </a:p>
      </dgm:t>
    </dgm:pt>
    <dgm:pt modelId="{18240EE8-A28C-465C-9EC8-2D84706C064B}">
      <dgm:prSet phldrT="[Text]"/>
      <dgm:spPr/>
      <dgm:t>
        <a:bodyPr/>
        <a:lstStyle/>
        <a:p>
          <a:r>
            <a:rPr lang="cs-CZ" dirty="0" smtClean="0"/>
            <a:t>květiny</a:t>
          </a:r>
        </a:p>
      </dgm:t>
    </dgm:pt>
    <dgm:pt modelId="{BA63756E-A479-4976-ABC1-7608F5EBAF41}" type="parTrans" cxnId="{81F41741-FFFE-4CB4-BCBC-F9E7C9630221}">
      <dgm:prSet/>
      <dgm:spPr/>
      <dgm:t>
        <a:bodyPr/>
        <a:lstStyle/>
        <a:p>
          <a:endParaRPr lang="cs-CZ"/>
        </a:p>
      </dgm:t>
    </dgm:pt>
    <dgm:pt modelId="{312B9AFF-9D83-4583-ACDD-B50F4533E75C}" type="sibTrans" cxnId="{81F41741-FFFE-4CB4-BCBC-F9E7C9630221}">
      <dgm:prSet/>
      <dgm:spPr/>
      <dgm:t>
        <a:bodyPr/>
        <a:lstStyle/>
        <a:p>
          <a:endParaRPr lang="cs-CZ"/>
        </a:p>
      </dgm:t>
    </dgm:pt>
    <dgm:pt modelId="{B0329E66-C65B-47A5-9D00-99CF43306725}">
      <dgm:prSet phldrT="[Text]"/>
      <dgm:spPr/>
      <dgm:t>
        <a:bodyPr/>
        <a:lstStyle/>
        <a:p>
          <a:r>
            <a:rPr lang="cs-CZ" dirty="0" smtClean="0"/>
            <a:t>Stromy</a:t>
          </a:r>
        </a:p>
      </dgm:t>
    </dgm:pt>
    <dgm:pt modelId="{1F143D7F-6FCE-4CD1-BFED-DDD883C1F15B}" type="parTrans" cxnId="{72DF4EE5-0CA9-496D-886E-13D413652D7D}">
      <dgm:prSet/>
      <dgm:spPr/>
      <dgm:t>
        <a:bodyPr/>
        <a:lstStyle/>
        <a:p>
          <a:endParaRPr lang="cs-CZ"/>
        </a:p>
      </dgm:t>
    </dgm:pt>
    <dgm:pt modelId="{1E283485-8E5E-4188-A5FF-A753585C1B19}" type="sibTrans" cxnId="{72DF4EE5-0CA9-496D-886E-13D413652D7D}">
      <dgm:prSet/>
      <dgm:spPr/>
      <dgm:t>
        <a:bodyPr/>
        <a:lstStyle/>
        <a:p>
          <a:endParaRPr lang="cs-CZ"/>
        </a:p>
      </dgm:t>
    </dgm:pt>
    <dgm:pt modelId="{3CDACCBB-DBCE-4B63-A8A1-E1F4E40665C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 smtClean="0"/>
        </a:p>
      </dgm:t>
    </dgm:pt>
    <dgm:pt modelId="{56A37E59-AE34-4672-AA12-D8826D8AF406}" type="parTrans" cxnId="{A226D99E-ABBF-492A-8999-0861E8F05DD7}">
      <dgm:prSet/>
      <dgm:spPr/>
      <dgm:t>
        <a:bodyPr/>
        <a:lstStyle/>
        <a:p>
          <a:endParaRPr lang="cs-CZ"/>
        </a:p>
      </dgm:t>
    </dgm:pt>
    <dgm:pt modelId="{F0596FCC-BD4E-412D-93A2-7142753C5D8C}" type="sibTrans" cxnId="{A226D99E-ABBF-492A-8999-0861E8F05DD7}">
      <dgm:prSet/>
      <dgm:spPr/>
      <dgm:t>
        <a:bodyPr/>
        <a:lstStyle/>
        <a:p>
          <a:endParaRPr lang="cs-CZ"/>
        </a:p>
      </dgm:t>
    </dgm:pt>
    <dgm:pt modelId="{6D0EBD6E-80B5-4313-9A79-0D997852F0A3}" type="pres">
      <dgm:prSet presAssocID="{22A5358C-6333-4AD9-8A6B-CB366A1659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4C2C5A-D72E-4530-9147-A72358D08F79}" type="pres">
      <dgm:prSet presAssocID="{9FC60F4E-CD89-47E0-B29E-5B053A0BB0E0}" presName="root1" presStyleCnt="0"/>
      <dgm:spPr/>
    </dgm:pt>
    <dgm:pt modelId="{A3742AA4-D7D4-4EBD-A236-8098278B2579}" type="pres">
      <dgm:prSet presAssocID="{9FC60F4E-CD89-47E0-B29E-5B053A0BB0E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F4F7E8-3BFF-4544-88E2-89AEFFD79E1C}" type="pres">
      <dgm:prSet presAssocID="{9FC60F4E-CD89-47E0-B29E-5B053A0BB0E0}" presName="level2hierChild" presStyleCnt="0"/>
      <dgm:spPr/>
    </dgm:pt>
    <dgm:pt modelId="{5C50807E-0BA9-46EE-9584-A064F58CA2CC}" type="pres">
      <dgm:prSet presAssocID="{60DD90D6-B963-4167-89EC-1DB6E5B333F4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2F48D67B-3E23-4A74-8861-FB8188095420}" type="pres">
      <dgm:prSet presAssocID="{60DD90D6-B963-4167-89EC-1DB6E5B333F4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8EDF3FA-9E75-41EB-B19D-567ECE40918D}" type="pres">
      <dgm:prSet presAssocID="{B148764C-EBF4-4059-ACCF-A29EBD821C34}" presName="root2" presStyleCnt="0"/>
      <dgm:spPr/>
    </dgm:pt>
    <dgm:pt modelId="{81040BCB-B8D1-4EA1-B67C-A045CD1AC927}" type="pres">
      <dgm:prSet presAssocID="{B148764C-EBF4-4059-ACCF-A29EBD821C3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07F640-0A0F-40D3-BBC8-8D17969D6E00}" type="pres">
      <dgm:prSet presAssocID="{B148764C-EBF4-4059-ACCF-A29EBD821C34}" presName="level3hierChild" presStyleCnt="0"/>
      <dgm:spPr/>
    </dgm:pt>
    <dgm:pt modelId="{3583C772-A46D-4EA4-B7A1-E7795B188551}" type="pres">
      <dgm:prSet presAssocID="{F87C1CD1-288E-47C4-ADD1-F4D5E336F9F1}" presName="conn2-1" presStyleLbl="parChTrans1D3" presStyleIdx="0" presStyleCnt="5"/>
      <dgm:spPr/>
      <dgm:t>
        <a:bodyPr/>
        <a:lstStyle/>
        <a:p>
          <a:endParaRPr lang="cs-CZ"/>
        </a:p>
      </dgm:t>
    </dgm:pt>
    <dgm:pt modelId="{FF4EC398-7F5C-420B-8221-DE109148A851}" type="pres">
      <dgm:prSet presAssocID="{F87C1CD1-288E-47C4-ADD1-F4D5E336F9F1}" presName="connTx" presStyleLbl="parChTrans1D3" presStyleIdx="0" presStyleCnt="5"/>
      <dgm:spPr/>
      <dgm:t>
        <a:bodyPr/>
        <a:lstStyle/>
        <a:p>
          <a:endParaRPr lang="cs-CZ"/>
        </a:p>
      </dgm:t>
    </dgm:pt>
    <dgm:pt modelId="{80B63F3B-85BF-4F14-86B4-11C3E605198D}" type="pres">
      <dgm:prSet presAssocID="{F1C4FFD2-984F-4902-8C8B-97AF83F4DE60}" presName="root2" presStyleCnt="0"/>
      <dgm:spPr/>
    </dgm:pt>
    <dgm:pt modelId="{9E74569F-2DDC-4DD8-B4C1-CE6052EC49BA}" type="pres">
      <dgm:prSet presAssocID="{F1C4FFD2-984F-4902-8C8B-97AF83F4DE6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EBA7206-154C-45D6-BACE-F20F208808C6}" type="pres">
      <dgm:prSet presAssocID="{F1C4FFD2-984F-4902-8C8B-97AF83F4DE60}" presName="level3hierChild" presStyleCnt="0"/>
      <dgm:spPr/>
    </dgm:pt>
    <dgm:pt modelId="{104DC3B4-82E8-4A52-8C22-6D6549D26A5E}" type="pres">
      <dgm:prSet presAssocID="{9CB3C7B6-FC74-4044-B9A6-A2C72AAFC04C}" presName="conn2-1" presStyleLbl="parChTrans1D3" presStyleIdx="1" presStyleCnt="5"/>
      <dgm:spPr/>
      <dgm:t>
        <a:bodyPr/>
        <a:lstStyle/>
        <a:p>
          <a:endParaRPr lang="cs-CZ"/>
        </a:p>
      </dgm:t>
    </dgm:pt>
    <dgm:pt modelId="{DF614CBC-953C-4AFA-B2C3-CFB82F491E29}" type="pres">
      <dgm:prSet presAssocID="{9CB3C7B6-FC74-4044-B9A6-A2C72AAFC04C}" presName="connTx" presStyleLbl="parChTrans1D3" presStyleIdx="1" presStyleCnt="5"/>
      <dgm:spPr/>
      <dgm:t>
        <a:bodyPr/>
        <a:lstStyle/>
        <a:p>
          <a:endParaRPr lang="cs-CZ"/>
        </a:p>
      </dgm:t>
    </dgm:pt>
    <dgm:pt modelId="{D67A2708-F20B-41E5-A339-E1F59FC3B11C}" type="pres">
      <dgm:prSet presAssocID="{42472F9D-1109-44E0-B75C-D42C8DCBD8AF}" presName="root2" presStyleCnt="0"/>
      <dgm:spPr/>
    </dgm:pt>
    <dgm:pt modelId="{1B754E31-AC22-470D-A5CD-34A5FEFC71B1}" type="pres">
      <dgm:prSet presAssocID="{42472F9D-1109-44E0-B75C-D42C8DCBD8AF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282FDC1-29FD-466D-8BC9-EF1C4DCB2585}" type="pres">
      <dgm:prSet presAssocID="{42472F9D-1109-44E0-B75C-D42C8DCBD8AF}" presName="level3hierChild" presStyleCnt="0"/>
      <dgm:spPr/>
    </dgm:pt>
    <dgm:pt modelId="{C138CC7B-7BBD-40A7-91CB-94D3795A39BF}" type="pres">
      <dgm:prSet presAssocID="{F06CC9B2-5B3B-4BB9-B340-483C32A058D7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CF2EDB7B-A395-4B58-8A61-75C4CFDE57DF}" type="pres">
      <dgm:prSet presAssocID="{F06CC9B2-5B3B-4BB9-B340-483C32A058D7}" presName="connTx" presStyleLbl="parChTrans1D2" presStyleIdx="1" presStyleCnt="2"/>
      <dgm:spPr/>
      <dgm:t>
        <a:bodyPr/>
        <a:lstStyle/>
        <a:p>
          <a:endParaRPr lang="cs-CZ"/>
        </a:p>
      </dgm:t>
    </dgm:pt>
    <dgm:pt modelId="{68F9D312-313F-432C-913E-DF3A72EB26A2}" type="pres">
      <dgm:prSet presAssocID="{164881C1-6537-481E-B88D-9A43AD34C1B1}" presName="root2" presStyleCnt="0"/>
      <dgm:spPr/>
    </dgm:pt>
    <dgm:pt modelId="{E5C1B807-5D46-461F-93AE-E26F97E5406B}" type="pres">
      <dgm:prSet presAssocID="{164881C1-6537-481E-B88D-9A43AD34C1B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30B6388-FE38-43A5-A362-EBDCF9250266}" type="pres">
      <dgm:prSet presAssocID="{164881C1-6537-481E-B88D-9A43AD34C1B1}" presName="level3hierChild" presStyleCnt="0"/>
      <dgm:spPr/>
    </dgm:pt>
    <dgm:pt modelId="{2A2410E0-DC30-489B-9087-374A7B0752BE}" type="pres">
      <dgm:prSet presAssocID="{F347D9F8-7D3B-4A21-90B0-050A5CE8A89D}" presName="conn2-1" presStyleLbl="parChTrans1D3" presStyleIdx="2" presStyleCnt="5"/>
      <dgm:spPr/>
      <dgm:t>
        <a:bodyPr/>
        <a:lstStyle/>
        <a:p>
          <a:endParaRPr lang="cs-CZ"/>
        </a:p>
      </dgm:t>
    </dgm:pt>
    <dgm:pt modelId="{9F0BADA0-B88B-4BFE-A7A1-F6F215BFE4D8}" type="pres">
      <dgm:prSet presAssocID="{F347D9F8-7D3B-4A21-90B0-050A5CE8A89D}" presName="connTx" presStyleLbl="parChTrans1D3" presStyleIdx="2" presStyleCnt="5"/>
      <dgm:spPr/>
      <dgm:t>
        <a:bodyPr/>
        <a:lstStyle/>
        <a:p>
          <a:endParaRPr lang="cs-CZ"/>
        </a:p>
      </dgm:t>
    </dgm:pt>
    <dgm:pt modelId="{79B62350-06A0-4E7C-8FE8-15D076003770}" type="pres">
      <dgm:prSet presAssocID="{89CD547F-50A6-433F-8B07-D045DE7606DD}" presName="root2" presStyleCnt="0"/>
      <dgm:spPr/>
    </dgm:pt>
    <dgm:pt modelId="{2B0F1ACE-D867-4091-8A69-8CA11F364F61}" type="pres">
      <dgm:prSet presAssocID="{89CD547F-50A6-433F-8B07-D045DE7606DD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F5C371-2B4F-41D1-A649-CFEC20734491}" type="pres">
      <dgm:prSet presAssocID="{89CD547F-50A6-433F-8B07-D045DE7606DD}" presName="level3hierChild" presStyleCnt="0"/>
      <dgm:spPr/>
    </dgm:pt>
    <dgm:pt modelId="{2ECDA6F0-FEB1-4B43-8C21-4B881FA0A71D}" type="pres">
      <dgm:prSet presAssocID="{BA63756E-A479-4976-ABC1-7608F5EBAF41}" presName="conn2-1" presStyleLbl="parChTrans1D3" presStyleIdx="3" presStyleCnt="5"/>
      <dgm:spPr/>
      <dgm:t>
        <a:bodyPr/>
        <a:lstStyle/>
        <a:p>
          <a:endParaRPr lang="cs-CZ"/>
        </a:p>
      </dgm:t>
    </dgm:pt>
    <dgm:pt modelId="{126DF942-A578-45C3-8760-7C9A2B05B068}" type="pres">
      <dgm:prSet presAssocID="{BA63756E-A479-4976-ABC1-7608F5EBAF41}" presName="connTx" presStyleLbl="parChTrans1D3" presStyleIdx="3" presStyleCnt="5"/>
      <dgm:spPr/>
      <dgm:t>
        <a:bodyPr/>
        <a:lstStyle/>
        <a:p>
          <a:endParaRPr lang="cs-CZ"/>
        </a:p>
      </dgm:t>
    </dgm:pt>
    <dgm:pt modelId="{4F1674B8-93D3-4424-A265-1808DCAFB5DD}" type="pres">
      <dgm:prSet presAssocID="{18240EE8-A28C-465C-9EC8-2D84706C064B}" presName="root2" presStyleCnt="0"/>
      <dgm:spPr/>
    </dgm:pt>
    <dgm:pt modelId="{4F6157BB-D348-45B8-BD5A-91220E98C947}" type="pres">
      <dgm:prSet presAssocID="{18240EE8-A28C-465C-9EC8-2D84706C064B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869867-B697-43C3-8AA5-395CE72835DD}" type="pres">
      <dgm:prSet presAssocID="{18240EE8-A28C-465C-9EC8-2D84706C064B}" presName="level3hierChild" presStyleCnt="0"/>
      <dgm:spPr/>
    </dgm:pt>
    <dgm:pt modelId="{B191EE38-E792-47CF-996F-512AA6594FDB}" type="pres">
      <dgm:prSet presAssocID="{1F143D7F-6FCE-4CD1-BFED-DDD883C1F15B}" presName="conn2-1" presStyleLbl="parChTrans1D3" presStyleIdx="4" presStyleCnt="5"/>
      <dgm:spPr/>
      <dgm:t>
        <a:bodyPr/>
        <a:lstStyle/>
        <a:p>
          <a:endParaRPr lang="cs-CZ"/>
        </a:p>
      </dgm:t>
    </dgm:pt>
    <dgm:pt modelId="{E7E1C2EC-3D9A-46AB-86C4-6E41D4BA69F3}" type="pres">
      <dgm:prSet presAssocID="{1F143D7F-6FCE-4CD1-BFED-DDD883C1F15B}" presName="connTx" presStyleLbl="parChTrans1D3" presStyleIdx="4" presStyleCnt="5"/>
      <dgm:spPr/>
      <dgm:t>
        <a:bodyPr/>
        <a:lstStyle/>
        <a:p>
          <a:endParaRPr lang="cs-CZ"/>
        </a:p>
      </dgm:t>
    </dgm:pt>
    <dgm:pt modelId="{0A22FC31-8AA1-4F39-8A25-38C6C9CE3893}" type="pres">
      <dgm:prSet presAssocID="{B0329E66-C65B-47A5-9D00-99CF43306725}" presName="root2" presStyleCnt="0"/>
      <dgm:spPr/>
    </dgm:pt>
    <dgm:pt modelId="{0AB94267-6F42-4284-9D32-A597F2569070}" type="pres">
      <dgm:prSet presAssocID="{B0329E66-C65B-47A5-9D00-99CF43306725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E81DAA-52DC-4201-ADE6-B9F17360219B}" type="pres">
      <dgm:prSet presAssocID="{B0329E66-C65B-47A5-9D00-99CF43306725}" presName="level3hierChild" presStyleCnt="0"/>
      <dgm:spPr/>
    </dgm:pt>
    <dgm:pt modelId="{53C61038-F4DF-4A8D-BB5E-D8B5C015B988}" type="pres">
      <dgm:prSet presAssocID="{56A37E59-AE34-4672-AA12-D8826D8AF406}" presName="conn2-1" presStyleLbl="parChTrans1D4" presStyleIdx="0" presStyleCnt="1"/>
      <dgm:spPr/>
      <dgm:t>
        <a:bodyPr/>
        <a:lstStyle/>
        <a:p>
          <a:endParaRPr lang="cs-CZ"/>
        </a:p>
      </dgm:t>
    </dgm:pt>
    <dgm:pt modelId="{15AEC6D7-D89E-40D0-98C2-D258CE9F8121}" type="pres">
      <dgm:prSet presAssocID="{56A37E59-AE34-4672-AA12-D8826D8AF406}" presName="connTx" presStyleLbl="parChTrans1D4" presStyleIdx="0" presStyleCnt="1"/>
      <dgm:spPr/>
      <dgm:t>
        <a:bodyPr/>
        <a:lstStyle/>
        <a:p>
          <a:endParaRPr lang="cs-CZ"/>
        </a:p>
      </dgm:t>
    </dgm:pt>
    <dgm:pt modelId="{63A8495A-C753-4ADA-B7CD-CC1F244AF6B8}" type="pres">
      <dgm:prSet presAssocID="{3CDACCBB-DBCE-4B63-A8A1-E1F4E40665CC}" presName="root2" presStyleCnt="0"/>
      <dgm:spPr/>
    </dgm:pt>
    <dgm:pt modelId="{AC971A2C-94E2-4D4B-BC89-1E10F8A18270}" type="pres">
      <dgm:prSet presAssocID="{3CDACCBB-DBCE-4B63-A8A1-E1F4E40665CC}" presName="LevelTwoTextNode" presStyleLbl="node4" presStyleIdx="0" presStyleCnt="1" custScaleY="169962" custLinFactNeighborX="-629" custLinFactNeighborY="-54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D24BDCC-C5B1-443E-A968-A585DE6865FF}" type="pres">
      <dgm:prSet presAssocID="{3CDACCBB-DBCE-4B63-A8A1-E1F4E40665CC}" presName="level3hierChild" presStyleCnt="0"/>
      <dgm:spPr/>
    </dgm:pt>
  </dgm:ptLst>
  <dgm:cxnLst>
    <dgm:cxn modelId="{D91A6A0E-0451-448D-ADEE-5FAA2DBA8716}" type="presOf" srcId="{F1C4FFD2-984F-4902-8C8B-97AF83F4DE60}" destId="{9E74569F-2DDC-4DD8-B4C1-CE6052EC49BA}" srcOrd="0" destOrd="0" presId="urn:microsoft.com/office/officeart/2005/8/layout/hierarchy2"/>
    <dgm:cxn modelId="{ED86300F-C618-487B-8E6F-18CB2C668750}" type="presOf" srcId="{BA63756E-A479-4976-ABC1-7608F5EBAF41}" destId="{126DF942-A578-45C3-8760-7C9A2B05B068}" srcOrd="1" destOrd="0" presId="urn:microsoft.com/office/officeart/2005/8/layout/hierarchy2"/>
    <dgm:cxn modelId="{32CDA039-2AE7-42F4-9181-361B3F05252A}" srcId="{9FC60F4E-CD89-47E0-B29E-5B053A0BB0E0}" destId="{B148764C-EBF4-4059-ACCF-A29EBD821C34}" srcOrd="0" destOrd="0" parTransId="{60DD90D6-B963-4167-89EC-1DB6E5B333F4}" sibTransId="{FAF4278B-3C50-4E8A-8CD7-17C9E54DC120}"/>
    <dgm:cxn modelId="{A226D99E-ABBF-492A-8999-0861E8F05DD7}" srcId="{B0329E66-C65B-47A5-9D00-99CF43306725}" destId="{3CDACCBB-DBCE-4B63-A8A1-E1F4E40665CC}" srcOrd="0" destOrd="0" parTransId="{56A37E59-AE34-4672-AA12-D8826D8AF406}" sibTransId="{F0596FCC-BD4E-412D-93A2-7142753C5D8C}"/>
    <dgm:cxn modelId="{A7929188-0EA9-42C5-A5B7-C2F72D6CA9BD}" type="presOf" srcId="{60DD90D6-B963-4167-89EC-1DB6E5B333F4}" destId="{2F48D67B-3E23-4A74-8861-FB8188095420}" srcOrd="1" destOrd="0" presId="urn:microsoft.com/office/officeart/2005/8/layout/hierarchy2"/>
    <dgm:cxn modelId="{560946C2-9ADB-44B3-876D-DC97296DE472}" type="presOf" srcId="{1F143D7F-6FCE-4CD1-BFED-DDD883C1F15B}" destId="{B191EE38-E792-47CF-996F-512AA6594FDB}" srcOrd="0" destOrd="0" presId="urn:microsoft.com/office/officeart/2005/8/layout/hierarchy2"/>
    <dgm:cxn modelId="{BE4EAF70-0158-4946-B166-A7C556132C14}" srcId="{9FC60F4E-CD89-47E0-B29E-5B053A0BB0E0}" destId="{164881C1-6537-481E-B88D-9A43AD34C1B1}" srcOrd="1" destOrd="0" parTransId="{F06CC9B2-5B3B-4BB9-B340-483C32A058D7}" sibTransId="{2CE26A10-8C9A-4E96-9AD9-13AC604AEAD1}"/>
    <dgm:cxn modelId="{F77C646B-9C7B-4A38-B5DD-D1AF2CEDE694}" type="presOf" srcId="{1F143D7F-6FCE-4CD1-BFED-DDD883C1F15B}" destId="{E7E1C2EC-3D9A-46AB-86C4-6E41D4BA69F3}" srcOrd="1" destOrd="0" presId="urn:microsoft.com/office/officeart/2005/8/layout/hierarchy2"/>
    <dgm:cxn modelId="{58C0EC8E-50F7-4BE7-9FD6-3FB0BA8B711D}" type="presOf" srcId="{56A37E59-AE34-4672-AA12-D8826D8AF406}" destId="{15AEC6D7-D89E-40D0-98C2-D258CE9F8121}" srcOrd="1" destOrd="0" presId="urn:microsoft.com/office/officeart/2005/8/layout/hierarchy2"/>
    <dgm:cxn modelId="{B100A23B-DAC7-47A6-B3B9-11D3FD641756}" srcId="{164881C1-6537-481E-B88D-9A43AD34C1B1}" destId="{89CD547F-50A6-433F-8B07-D045DE7606DD}" srcOrd="0" destOrd="0" parTransId="{F347D9F8-7D3B-4A21-90B0-050A5CE8A89D}" sibTransId="{FF90E3AA-224E-45BE-8292-278FC56EAB7E}"/>
    <dgm:cxn modelId="{E0274F92-C40E-487B-8AE1-73731EC4621D}" type="presOf" srcId="{60DD90D6-B963-4167-89EC-1DB6E5B333F4}" destId="{5C50807E-0BA9-46EE-9584-A064F58CA2CC}" srcOrd="0" destOrd="0" presId="urn:microsoft.com/office/officeart/2005/8/layout/hierarchy2"/>
    <dgm:cxn modelId="{3E1C61F5-B092-45E8-BCEE-9F74F2335CA3}" type="presOf" srcId="{3CDACCBB-DBCE-4B63-A8A1-E1F4E40665CC}" destId="{AC971A2C-94E2-4D4B-BC89-1E10F8A18270}" srcOrd="0" destOrd="0" presId="urn:microsoft.com/office/officeart/2005/8/layout/hierarchy2"/>
    <dgm:cxn modelId="{D93E7E13-71F5-4C10-B045-792E5221B64F}" type="presOf" srcId="{F06CC9B2-5B3B-4BB9-B340-483C32A058D7}" destId="{CF2EDB7B-A395-4B58-8A61-75C4CFDE57DF}" srcOrd="1" destOrd="0" presId="urn:microsoft.com/office/officeart/2005/8/layout/hierarchy2"/>
    <dgm:cxn modelId="{63C4DF3A-2716-4316-90E4-766C547B8C8F}" type="presOf" srcId="{9CB3C7B6-FC74-4044-B9A6-A2C72AAFC04C}" destId="{104DC3B4-82E8-4A52-8C22-6D6549D26A5E}" srcOrd="0" destOrd="0" presId="urn:microsoft.com/office/officeart/2005/8/layout/hierarchy2"/>
    <dgm:cxn modelId="{72DF4EE5-0CA9-496D-886E-13D413652D7D}" srcId="{164881C1-6537-481E-B88D-9A43AD34C1B1}" destId="{B0329E66-C65B-47A5-9D00-99CF43306725}" srcOrd="2" destOrd="0" parTransId="{1F143D7F-6FCE-4CD1-BFED-DDD883C1F15B}" sibTransId="{1E283485-8E5E-4188-A5FF-A753585C1B19}"/>
    <dgm:cxn modelId="{81F41741-FFFE-4CB4-BCBC-F9E7C9630221}" srcId="{164881C1-6537-481E-B88D-9A43AD34C1B1}" destId="{18240EE8-A28C-465C-9EC8-2D84706C064B}" srcOrd="1" destOrd="0" parTransId="{BA63756E-A479-4976-ABC1-7608F5EBAF41}" sibTransId="{312B9AFF-9D83-4583-ACDD-B50F4533E75C}"/>
    <dgm:cxn modelId="{E5991B71-0887-46F8-B784-33818BCC6BA2}" type="presOf" srcId="{F347D9F8-7D3B-4A21-90B0-050A5CE8A89D}" destId="{9F0BADA0-B88B-4BFE-A7A1-F6F215BFE4D8}" srcOrd="1" destOrd="0" presId="urn:microsoft.com/office/officeart/2005/8/layout/hierarchy2"/>
    <dgm:cxn modelId="{B54DD488-A42E-4666-B3EA-79031B195B79}" srcId="{B148764C-EBF4-4059-ACCF-A29EBD821C34}" destId="{42472F9D-1109-44E0-B75C-D42C8DCBD8AF}" srcOrd="1" destOrd="0" parTransId="{9CB3C7B6-FC74-4044-B9A6-A2C72AAFC04C}" sibTransId="{8D9CDA2A-EAC5-4527-A980-14DFDE10B8B6}"/>
    <dgm:cxn modelId="{01FF7115-52E0-428A-9387-EDF14BE84AF5}" type="presOf" srcId="{22A5358C-6333-4AD9-8A6B-CB366A165951}" destId="{6D0EBD6E-80B5-4313-9A79-0D997852F0A3}" srcOrd="0" destOrd="0" presId="urn:microsoft.com/office/officeart/2005/8/layout/hierarchy2"/>
    <dgm:cxn modelId="{00D294B8-1F4B-4ACF-A9AD-F7F4E30AC74E}" type="presOf" srcId="{42472F9D-1109-44E0-B75C-D42C8DCBD8AF}" destId="{1B754E31-AC22-470D-A5CD-34A5FEFC71B1}" srcOrd="0" destOrd="0" presId="urn:microsoft.com/office/officeart/2005/8/layout/hierarchy2"/>
    <dgm:cxn modelId="{49ACF4DF-3409-49C7-95BF-C184EF3EA386}" type="presOf" srcId="{F87C1CD1-288E-47C4-ADD1-F4D5E336F9F1}" destId="{FF4EC398-7F5C-420B-8221-DE109148A851}" srcOrd="1" destOrd="0" presId="urn:microsoft.com/office/officeart/2005/8/layout/hierarchy2"/>
    <dgm:cxn modelId="{D9CFAC3D-102D-411C-B9BE-5511E2146DBD}" type="presOf" srcId="{F06CC9B2-5B3B-4BB9-B340-483C32A058D7}" destId="{C138CC7B-7BBD-40A7-91CB-94D3795A39BF}" srcOrd="0" destOrd="0" presId="urn:microsoft.com/office/officeart/2005/8/layout/hierarchy2"/>
    <dgm:cxn modelId="{3CBA207F-F15C-400F-9175-BEB487288FB2}" srcId="{B148764C-EBF4-4059-ACCF-A29EBD821C34}" destId="{F1C4FFD2-984F-4902-8C8B-97AF83F4DE60}" srcOrd="0" destOrd="0" parTransId="{F87C1CD1-288E-47C4-ADD1-F4D5E336F9F1}" sibTransId="{24F21AC1-80A2-4236-8FDF-41672E06B83E}"/>
    <dgm:cxn modelId="{DAC68BF3-437E-4B4C-A173-78B3A6A94A91}" type="presOf" srcId="{164881C1-6537-481E-B88D-9A43AD34C1B1}" destId="{E5C1B807-5D46-461F-93AE-E26F97E5406B}" srcOrd="0" destOrd="0" presId="urn:microsoft.com/office/officeart/2005/8/layout/hierarchy2"/>
    <dgm:cxn modelId="{CF2E6CFC-5063-45CF-A11D-26C13095E150}" type="presOf" srcId="{18240EE8-A28C-465C-9EC8-2D84706C064B}" destId="{4F6157BB-D348-45B8-BD5A-91220E98C947}" srcOrd="0" destOrd="0" presId="urn:microsoft.com/office/officeart/2005/8/layout/hierarchy2"/>
    <dgm:cxn modelId="{D493B1EA-FD03-4E45-8FFC-CBC748D5D8A6}" srcId="{22A5358C-6333-4AD9-8A6B-CB366A165951}" destId="{9FC60F4E-CD89-47E0-B29E-5B053A0BB0E0}" srcOrd="0" destOrd="0" parTransId="{F9F6FE69-233F-4A37-B635-81416E752F71}" sibTransId="{DFF5D334-37A6-4D9E-8760-B3760ACD9EE0}"/>
    <dgm:cxn modelId="{C424084F-532B-410E-87F4-EB64C579E794}" type="presOf" srcId="{9FC60F4E-CD89-47E0-B29E-5B053A0BB0E0}" destId="{A3742AA4-D7D4-4EBD-A236-8098278B2579}" srcOrd="0" destOrd="0" presId="urn:microsoft.com/office/officeart/2005/8/layout/hierarchy2"/>
    <dgm:cxn modelId="{C1C1BFA7-D1E9-449F-979A-8EA4BCBDFEC8}" type="presOf" srcId="{9CB3C7B6-FC74-4044-B9A6-A2C72AAFC04C}" destId="{DF614CBC-953C-4AFA-B2C3-CFB82F491E29}" srcOrd="1" destOrd="0" presId="urn:microsoft.com/office/officeart/2005/8/layout/hierarchy2"/>
    <dgm:cxn modelId="{71FF7610-388E-400D-805C-0B82634114B1}" type="presOf" srcId="{F347D9F8-7D3B-4A21-90B0-050A5CE8A89D}" destId="{2A2410E0-DC30-489B-9087-374A7B0752BE}" srcOrd="0" destOrd="0" presId="urn:microsoft.com/office/officeart/2005/8/layout/hierarchy2"/>
    <dgm:cxn modelId="{2AECCAB4-AE74-42C4-8A49-4EE61BE893F1}" type="presOf" srcId="{B0329E66-C65B-47A5-9D00-99CF43306725}" destId="{0AB94267-6F42-4284-9D32-A597F2569070}" srcOrd="0" destOrd="0" presId="urn:microsoft.com/office/officeart/2005/8/layout/hierarchy2"/>
    <dgm:cxn modelId="{7E35AF48-2798-421B-9A03-268B2787DD8E}" type="presOf" srcId="{56A37E59-AE34-4672-AA12-D8826D8AF406}" destId="{53C61038-F4DF-4A8D-BB5E-D8B5C015B988}" srcOrd="0" destOrd="0" presId="urn:microsoft.com/office/officeart/2005/8/layout/hierarchy2"/>
    <dgm:cxn modelId="{A7CE90C4-D823-485C-8E41-9C0720468C31}" type="presOf" srcId="{BA63756E-A479-4976-ABC1-7608F5EBAF41}" destId="{2ECDA6F0-FEB1-4B43-8C21-4B881FA0A71D}" srcOrd="0" destOrd="0" presId="urn:microsoft.com/office/officeart/2005/8/layout/hierarchy2"/>
    <dgm:cxn modelId="{6D648161-EA75-4B9C-8CA7-CE408DA21AF1}" type="presOf" srcId="{F87C1CD1-288E-47C4-ADD1-F4D5E336F9F1}" destId="{3583C772-A46D-4EA4-B7A1-E7795B188551}" srcOrd="0" destOrd="0" presId="urn:microsoft.com/office/officeart/2005/8/layout/hierarchy2"/>
    <dgm:cxn modelId="{53845503-47E7-49AB-ABF7-B941C3A4BEAA}" type="presOf" srcId="{89CD547F-50A6-433F-8B07-D045DE7606DD}" destId="{2B0F1ACE-D867-4091-8A69-8CA11F364F61}" srcOrd="0" destOrd="0" presId="urn:microsoft.com/office/officeart/2005/8/layout/hierarchy2"/>
    <dgm:cxn modelId="{40D66E9C-5B7A-442F-A98B-E47A8F053E51}" type="presOf" srcId="{B148764C-EBF4-4059-ACCF-A29EBD821C34}" destId="{81040BCB-B8D1-4EA1-B67C-A045CD1AC927}" srcOrd="0" destOrd="0" presId="urn:microsoft.com/office/officeart/2005/8/layout/hierarchy2"/>
    <dgm:cxn modelId="{0B7ABBD1-0B7E-466E-964F-B1CF44324240}" type="presParOf" srcId="{6D0EBD6E-80B5-4313-9A79-0D997852F0A3}" destId="{7C4C2C5A-D72E-4530-9147-A72358D08F79}" srcOrd="0" destOrd="0" presId="urn:microsoft.com/office/officeart/2005/8/layout/hierarchy2"/>
    <dgm:cxn modelId="{0612EA9F-70C8-4169-B46D-BBFD7F15D631}" type="presParOf" srcId="{7C4C2C5A-D72E-4530-9147-A72358D08F79}" destId="{A3742AA4-D7D4-4EBD-A236-8098278B2579}" srcOrd="0" destOrd="0" presId="urn:microsoft.com/office/officeart/2005/8/layout/hierarchy2"/>
    <dgm:cxn modelId="{AC5F5D3E-E3D5-4DCA-B270-C55BC2B68E00}" type="presParOf" srcId="{7C4C2C5A-D72E-4530-9147-A72358D08F79}" destId="{28F4F7E8-3BFF-4544-88E2-89AEFFD79E1C}" srcOrd="1" destOrd="0" presId="urn:microsoft.com/office/officeart/2005/8/layout/hierarchy2"/>
    <dgm:cxn modelId="{DED8297F-54A3-4320-AD75-ED10AFE45987}" type="presParOf" srcId="{28F4F7E8-3BFF-4544-88E2-89AEFFD79E1C}" destId="{5C50807E-0BA9-46EE-9584-A064F58CA2CC}" srcOrd="0" destOrd="0" presId="urn:microsoft.com/office/officeart/2005/8/layout/hierarchy2"/>
    <dgm:cxn modelId="{A179635A-B0A2-4CF1-82E8-F65DDD3A9094}" type="presParOf" srcId="{5C50807E-0BA9-46EE-9584-A064F58CA2CC}" destId="{2F48D67B-3E23-4A74-8861-FB8188095420}" srcOrd="0" destOrd="0" presId="urn:microsoft.com/office/officeart/2005/8/layout/hierarchy2"/>
    <dgm:cxn modelId="{2D620775-BB2F-41EA-9D8D-88DFBA86A58A}" type="presParOf" srcId="{28F4F7E8-3BFF-4544-88E2-89AEFFD79E1C}" destId="{B8EDF3FA-9E75-41EB-B19D-567ECE40918D}" srcOrd="1" destOrd="0" presId="urn:microsoft.com/office/officeart/2005/8/layout/hierarchy2"/>
    <dgm:cxn modelId="{15C58931-3C05-459D-AE72-B10F7FB0C0B2}" type="presParOf" srcId="{B8EDF3FA-9E75-41EB-B19D-567ECE40918D}" destId="{81040BCB-B8D1-4EA1-B67C-A045CD1AC927}" srcOrd="0" destOrd="0" presId="urn:microsoft.com/office/officeart/2005/8/layout/hierarchy2"/>
    <dgm:cxn modelId="{D73F4F88-84C7-4046-B0E8-5E6BB9E54731}" type="presParOf" srcId="{B8EDF3FA-9E75-41EB-B19D-567ECE40918D}" destId="{E707F640-0A0F-40D3-BBC8-8D17969D6E00}" srcOrd="1" destOrd="0" presId="urn:microsoft.com/office/officeart/2005/8/layout/hierarchy2"/>
    <dgm:cxn modelId="{4A8DFF4D-916A-4F26-B506-10D56DD8BC28}" type="presParOf" srcId="{E707F640-0A0F-40D3-BBC8-8D17969D6E00}" destId="{3583C772-A46D-4EA4-B7A1-E7795B188551}" srcOrd="0" destOrd="0" presId="urn:microsoft.com/office/officeart/2005/8/layout/hierarchy2"/>
    <dgm:cxn modelId="{DEA03669-D837-4B56-A011-B60EF6B2C00D}" type="presParOf" srcId="{3583C772-A46D-4EA4-B7A1-E7795B188551}" destId="{FF4EC398-7F5C-420B-8221-DE109148A851}" srcOrd="0" destOrd="0" presId="urn:microsoft.com/office/officeart/2005/8/layout/hierarchy2"/>
    <dgm:cxn modelId="{874928DA-78A9-4F11-8C24-66E7FE2182F8}" type="presParOf" srcId="{E707F640-0A0F-40D3-BBC8-8D17969D6E00}" destId="{80B63F3B-85BF-4F14-86B4-11C3E605198D}" srcOrd="1" destOrd="0" presId="urn:microsoft.com/office/officeart/2005/8/layout/hierarchy2"/>
    <dgm:cxn modelId="{67C845A5-FDC8-4263-8AD1-568A4C40CB17}" type="presParOf" srcId="{80B63F3B-85BF-4F14-86B4-11C3E605198D}" destId="{9E74569F-2DDC-4DD8-B4C1-CE6052EC49BA}" srcOrd="0" destOrd="0" presId="urn:microsoft.com/office/officeart/2005/8/layout/hierarchy2"/>
    <dgm:cxn modelId="{082FE9F8-B9BE-475E-837B-0542CCBBB140}" type="presParOf" srcId="{80B63F3B-85BF-4F14-86B4-11C3E605198D}" destId="{CEBA7206-154C-45D6-BACE-F20F208808C6}" srcOrd="1" destOrd="0" presId="urn:microsoft.com/office/officeart/2005/8/layout/hierarchy2"/>
    <dgm:cxn modelId="{BD2A02DB-9498-44FC-A562-9EC6AE9B3998}" type="presParOf" srcId="{E707F640-0A0F-40D3-BBC8-8D17969D6E00}" destId="{104DC3B4-82E8-4A52-8C22-6D6549D26A5E}" srcOrd="2" destOrd="0" presId="urn:microsoft.com/office/officeart/2005/8/layout/hierarchy2"/>
    <dgm:cxn modelId="{785C104C-A340-43A8-ACA4-08645A67D628}" type="presParOf" srcId="{104DC3B4-82E8-4A52-8C22-6D6549D26A5E}" destId="{DF614CBC-953C-4AFA-B2C3-CFB82F491E29}" srcOrd="0" destOrd="0" presId="urn:microsoft.com/office/officeart/2005/8/layout/hierarchy2"/>
    <dgm:cxn modelId="{8D18BE9B-F953-4726-A222-83778BAB9FB2}" type="presParOf" srcId="{E707F640-0A0F-40D3-BBC8-8D17969D6E00}" destId="{D67A2708-F20B-41E5-A339-E1F59FC3B11C}" srcOrd="3" destOrd="0" presId="urn:microsoft.com/office/officeart/2005/8/layout/hierarchy2"/>
    <dgm:cxn modelId="{4B2AE1B3-AABE-4827-A354-C2B90712122F}" type="presParOf" srcId="{D67A2708-F20B-41E5-A339-E1F59FC3B11C}" destId="{1B754E31-AC22-470D-A5CD-34A5FEFC71B1}" srcOrd="0" destOrd="0" presId="urn:microsoft.com/office/officeart/2005/8/layout/hierarchy2"/>
    <dgm:cxn modelId="{F05E7347-B4F2-493A-9B9E-3F324507EBD1}" type="presParOf" srcId="{D67A2708-F20B-41E5-A339-E1F59FC3B11C}" destId="{D282FDC1-29FD-466D-8BC9-EF1C4DCB2585}" srcOrd="1" destOrd="0" presId="urn:microsoft.com/office/officeart/2005/8/layout/hierarchy2"/>
    <dgm:cxn modelId="{B13B22C9-D22F-493D-A88E-2695A0205EAB}" type="presParOf" srcId="{28F4F7E8-3BFF-4544-88E2-89AEFFD79E1C}" destId="{C138CC7B-7BBD-40A7-91CB-94D3795A39BF}" srcOrd="2" destOrd="0" presId="urn:microsoft.com/office/officeart/2005/8/layout/hierarchy2"/>
    <dgm:cxn modelId="{805C4A82-A3E5-4DB8-8549-D88066700D75}" type="presParOf" srcId="{C138CC7B-7BBD-40A7-91CB-94D3795A39BF}" destId="{CF2EDB7B-A395-4B58-8A61-75C4CFDE57DF}" srcOrd="0" destOrd="0" presId="urn:microsoft.com/office/officeart/2005/8/layout/hierarchy2"/>
    <dgm:cxn modelId="{B6E3AD85-E5A5-4F1B-A7CC-3543BE5282C3}" type="presParOf" srcId="{28F4F7E8-3BFF-4544-88E2-89AEFFD79E1C}" destId="{68F9D312-313F-432C-913E-DF3A72EB26A2}" srcOrd="3" destOrd="0" presId="urn:microsoft.com/office/officeart/2005/8/layout/hierarchy2"/>
    <dgm:cxn modelId="{774C48C2-A9A7-4184-8443-7D78AF37BC7E}" type="presParOf" srcId="{68F9D312-313F-432C-913E-DF3A72EB26A2}" destId="{E5C1B807-5D46-461F-93AE-E26F97E5406B}" srcOrd="0" destOrd="0" presId="urn:microsoft.com/office/officeart/2005/8/layout/hierarchy2"/>
    <dgm:cxn modelId="{D5994F64-C3EF-4CD2-80A0-7F6DA8ED7051}" type="presParOf" srcId="{68F9D312-313F-432C-913E-DF3A72EB26A2}" destId="{730B6388-FE38-43A5-A362-EBDCF9250266}" srcOrd="1" destOrd="0" presId="urn:microsoft.com/office/officeart/2005/8/layout/hierarchy2"/>
    <dgm:cxn modelId="{ADEC1585-BEDD-4997-B99E-24AD0EB7C241}" type="presParOf" srcId="{730B6388-FE38-43A5-A362-EBDCF9250266}" destId="{2A2410E0-DC30-489B-9087-374A7B0752BE}" srcOrd="0" destOrd="0" presId="urn:microsoft.com/office/officeart/2005/8/layout/hierarchy2"/>
    <dgm:cxn modelId="{216964D3-73E2-4F34-8183-C17818713AA3}" type="presParOf" srcId="{2A2410E0-DC30-489B-9087-374A7B0752BE}" destId="{9F0BADA0-B88B-4BFE-A7A1-F6F215BFE4D8}" srcOrd="0" destOrd="0" presId="urn:microsoft.com/office/officeart/2005/8/layout/hierarchy2"/>
    <dgm:cxn modelId="{E465419D-5DE7-47CE-852F-9BCCB36058C9}" type="presParOf" srcId="{730B6388-FE38-43A5-A362-EBDCF9250266}" destId="{79B62350-06A0-4E7C-8FE8-15D076003770}" srcOrd="1" destOrd="0" presId="urn:microsoft.com/office/officeart/2005/8/layout/hierarchy2"/>
    <dgm:cxn modelId="{3CEE183E-9151-4246-A681-8877D0D0F8FB}" type="presParOf" srcId="{79B62350-06A0-4E7C-8FE8-15D076003770}" destId="{2B0F1ACE-D867-4091-8A69-8CA11F364F61}" srcOrd="0" destOrd="0" presId="urn:microsoft.com/office/officeart/2005/8/layout/hierarchy2"/>
    <dgm:cxn modelId="{1ADCC479-4F5C-4405-8DFF-90F713648449}" type="presParOf" srcId="{79B62350-06A0-4E7C-8FE8-15D076003770}" destId="{BDF5C371-2B4F-41D1-A649-CFEC20734491}" srcOrd="1" destOrd="0" presId="urn:microsoft.com/office/officeart/2005/8/layout/hierarchy2"/>
    <dgm:cxn modelId="{4D80C28E-4E85-4D9E-B387-707ED8D77391}" type="presParOf" srcId="{730B6388-FE38-43A5-A362-EBDCF9250266}" destId="{2ECDA6F0-FEB1-4B43-8C21-4B881FA0A71D}" srcOrd="2" destOrd="0" presId="urn:microsoft.com/office/officeart/2005/8/layout/hierarchy2"/>
    <dgm:cxn modelId="{635A4553-26F2-4DFA-B893-FD3CFCB99E1C}" type="presParOf" srcId="{2ECDA6F0-FEB1-4B43-8C21-4B881FA0A71D}" destId="{126DF942-A578-45C3-8760-7C9A2B05B068}" srcOrd="0" destOrd="0" presId="urn:microsoft.com/office/officeart/2005/8/layout/hierarchy2"/>
    <dgm:cxn modelId="{43F1F029-204C-4386-8285-3E2C02F6C4CB}" type="presParOf" srcId="{730B6388-FE38-43A5-A362-EBDCF9250266}" destId="{4F1674B8-93D3-4424-A265-1808DCAFB5DD}" srcOrd="3" destOrd="0" presId="urn:microsoft.com/office/officeart/2005/8/layout/hierarchy2"/>
    <dgm:cxn modelId="{B5BE1AE1-60C3-4D4C-BB1E-B2E57F6FEED4}" type="presParOf" srcId="{4F1674B8-93D3-4424-A265-1808DCAFB5DD}" destId="{4F6157BB-D348-45B8-BD5A-91220E98C947}" srcOrd="0" destOrd="0" presId="urn:microsoft.com/office/officeart/2005/8/layout/hierarchy2"/>
    <dgm:cxn modelId="{AA41366B-68ED-4FB0-B0E0-A0389289CD4F}" type="presParOf" srcId="{4F1674B8-93D3-4424-A265-1808DCAFB5DD}" destId="{36869867-B697-43C3-8AA5-395CE72835DD}" srcOrd="1" destOrd="0" presId="urn:microsoft.com/office/officeart/2005/8/layout/hierarchy2"/>
    <dgm:cxn modelId="{CF214F48-9C4D-47BF-8284-65F7B6B15DE8}" type="presParOf" srcId="{730B6388-FE38-43A5-A362-EBDCF9250266}" destId="{B191EE38-E792-47CF-996F-512AA6594FDB}" srcOrd="4" destOrd="0" presId="urn:microsoft.com/office/officeart/2005/8/layout/hierarchy2"/>
    <dgm:cxn modelId="{11622A72-A451-47B5-8976-4A5ECEEFB497}" type="presParOf" srcId="{B191EE38-E792-47CF-996F-512AA6594FDB}" destId="{E7E1C2EC-3D9A-46AB-86C4-6E41D4BA69F3}" srcOrd="0" destOrd="0" presId="urn:microsoft.com/office/officeart/2005/8/layout/hierarchy2"/>
    <dgm:cxn modelId="{475B16AC-174F-404E-8070-611BB5F343FE}" type="presParOf" srcId="{730B6388-FE38-43A5-A362-EBDCF9250266}" destId="{0A22FC31-8AA1-4F39-8A25-38C6C9CE3893}" srcOrd="5" destOrd="0" presId="urn:microsoft.com/office/officeart/2005/8/layout/hierarchy2"/>
    <dgm:cxn modelId="{39360AA5-BB05-4388-9300-C97684DADA0A}" type="presParOf" srcId="{0A22FC31-8AA1-4F39-8A25-38C6C9CE3893}" destId="{0AB94267-6F42-4284-9D32-A597F2569070}" srcOrd="0" destOrd="0" presId="urn:microsoft.com/office/officeart/2005/8/layout/hierarchy2"/>
    <dgm:cxn modelId="{93A75961-8092-43AD-A252-EE699380FF74}" type="presParOf" srcId="{0A22FC31-8AA1-4F39-8A25-38C6C9CE3893}" destId="{F5E81DAA-52DC-4201-ADE6-B9F17360219B}" srcOrd="1" destOrd="0" presId="urn:microsoft.com/office/officeart/2005/8/layout/hierarchy2"/>
    <dgm:cxn modelId="{36285208-1A3F-4CA5-88C5-6EE3E94C3698}" type="presParOf" srcId="{F5E81DAA-52DC-4201-ADE6-B9F17360219B}" destId="{53C61038-F4DF-4A8D-BB5E-D8B5C015B988}" srcOrd="0" destOrd="0" presId="urn:microsoft.com/office/officeart/2005/8/layout/hierarchy2"/>
    <dgm:cxn modelId="{02DF9FF2-2610-4811-8D72-E125A489AED5}" type="presParOf" srcId="{53C61038-F4DF-4A8D-BB5E-D8B5C015B988}" destId="{15AEC6D7-D89E-40D0-98C2-D258CE9F8121}" srcOrd="0" destOrd="0" presId="urn:microsoft.com/office/officeart/2005/8/layout/hierarchy2"/>
    <dgm:cxn modelId="{F501C022-7A69-489C-AD23-FFBF26AA5A96}" type="presParOf" srcId="{F5E81DAA-52DC-4201-ADE6-B9F17360219B}" destId="{63A8495A-C753-4ADA-B7CD-CC1F244AF6B8}" srcOrd="1" destOrd="0" presId="urn:microsoft.com/office/officeart/2005/8/layout/hierarchy2"/>
    <dgm:cxn modelId="{EAA5419A-891D-44ED-81DC-E658DF29C206}" type="presParOf" srcId="{63A8495A-C753-4ADA-B7CD-CC1F244AF6B8}" destId="{AC971A2C-94E2-4D4B-BC89-1E10F8A18270}" srcOrd="0" destOrd="0" presId="urn:microsoft.com/office/officeart/2005/8/layout/hierarchy2"/>
    <dgm:cxn modelId="{61F94414-7830-4843-BB4B-D6604F971446}" type="presParOf" srcId="{63A8495A-C753-4ADA-B7CD-CC1F244AF6B8}" destId="{ED24BDCC-C5B1-443E-A968-A585DE6865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A5358C-6333-4AD9-8A6B-CB366A16595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9FC60F4E-CD89-47E0-B29E-5B053A0BB0E0}">
      <dgm:prSet phldrT="[Text]"/>
      <dgm:spPr/>
      <dgm:t>
        <a:bodyPr/>
        <a:lstStyle/>
        <a:p>
          <a:r>
            <a:rPr lang="cs-CZ" dirty="0" smtClean="0"/>
            <a:t>D:</a:t>
          </a:r>
          <a:endParaRPr lang="cs-CZ" dirty="0"/>
        </a:p>
      </dgm:t>
    </dgm:pt>
    <dgm:pt modelId="{F9F6FE69-233F-4A37-B635-81416E752F71}" type="parTrans" cxnId="{D493B1EA-FD03-4E45-8FFC-CBC748D5D8A6}">
      <dgm:prSet/>
      <dgm:spPr/>
      <dgm:t>
        <a:bodyPr/>
        <a:lstStyle/>
        <a:p>
          <a:endParaRPr lang="cs-CZ"/>
        </a:p>
      </dgm:t>
    </dgm:pt>
    <dgm:pt modelId="{DFF5D334-37A6-4D9E-8760-B3760ACD9EE0}" type="sibTrans" cxnId="{D493B1EA-FD03-4E45-8FFC-CBC748D5D8A6}">
      <dgm:prSet/>
      <dgm:spPr/>
      <dgm:t>
        <a:bodyPr/>
        <a:lstStyle/>
        <a:p>
          <a:endParaRPr lang="cs-CZ"/>
        </a:p>
      </dgm:t>
    </dgm:pt>
    <dgm:pt modelId="{B148764C-EBF4-4059-ACCF-A29EBD821C34}">
      <dgm:prSet phldrT="[Text]"/>
      <dgm:spPr/>
      <dgm:t>
        <a:bodyPr/>
        <a:lstStyle/>
        <a:p>
          <a:r>
            <a:rPr lang="cs-CZ" dirty="0" smtClean="0"/>
            <a:t>Dokumenty</a:t>
          </a:r>
          <a:endParaRPr lang="cs-CZ" dirty="0"/>
        </a:p>
      </dgm:t>
    </dgm:pt>
    <dgm:pt modelId="{60DD90D6-B963-4167-89EC-1DB6E5B333F4}" type="parTrans" cxnId="{32CDA039-2AE7-42F4-9181-361B3F05252A}">
      <dgm:prSet/>
      <dgm:spPr/>
      <dgm:t>
        <a:bodyPr/>
        <a:lstStyle/>
        <a:p>
          <a:endParaRPr lang="cs-CZ"/>
        </a:p>
      </dgm:t>
    </dgm:pt>
    <dgm:pt modelId="{FAF4278B-3C50-4E8A-8CD7-17C9E54DC120}" type="sibTrans" cxnId="{32CDA039-2AE7-42F4-9181-361B3F05252A}">
      <dgm:prSet/>
      <dgm:spPr/>
      <dgm:t>
        <a:bodyPr/>
        <a:lstStyle/>
        <a:p>
          <a:endParaRPr lang="cs-CZ"/>
        </a:p>
      </dgm:t>
    </dgm:pt>
    <dgm:pt modelId="{F1C4FFD2-984F-4902-8C8B-97AF83F4DE60}">
      <dgm:prSet phldrT="[Text]"/>
      <dgm:spPr/>
      <dgm:t>
        <a:bodyPr/>
        <a:lstStyle/>
        <a:p>
          <a:r>
            <a:rPr lang="cs-CZ" dirty="0" smtClean="0"/>
            <a:t>škola</a:t>
          </a:r>
          <a:endParaRPr lang="cs-CZ" dirty="0"/>
        </a:p>
      </dgm:t>
    </dgm:pt>
    <dgm:pt modelId="{F87C1CD1-288E-47C4-ADD1-F4D5E336F9F1}" type="parTrans" cxnId="{3CBA207F-F15C-400F-9175-BEB487288FB2}">
      <dgm:prSet/>
      <dgm:spPr/>
      <dgm:t>
        <a:bodyPr/>
        <a:lstStyle/>
        <a:p>
          <a:endParaRPr lang="cs-CZ"/>
        </a:p>
      </dgm:t>
    </dgm:pt>
    <dgm:pt modelId="{24F21AC1-80A2-4236-8FDF-41672E06B83E}" type="sibTrans" cxnId="{3CBA207F-F15C-400F-9175-BEB487288FB2}">
      <dgm:prSet/>
      <dgm:spPr/>
      <dgm:t>
        <a:bodyPr/>
        <a:lstStyle/>
        <a:p>
          <a:endParaRPr lang="cs-CZ"/>
        </a:p>
      </dgm:t>
    </dgm:pt>
    <dgm:pt modelId="{42472F9D-1109-44E0-B75C-D42C8DCBD8AF}">
      <dgm:prSet phldrT="[Text]"/>
      <dgm:spPr/>
      <dgm:t>
        <a:bodyPr/>
        <a:lstStyle/>
        <a:p>
          <a:r>
            <a:rPr lang="cs-CZ" dirty="0" smtClean="0"/>
            <a:t>doma</a:t>
          </a:r>
          <a:endParaRPr lang="cs-CZ" dirty="0"/>
        </a:p>
      </dgm:t>
    </dgm:pt>
    <dgm:pt modelId="{9CB3C7B6-FC74-4044-B9A6-A2C72AAFC04C}" type="parTrans" cxnId="{B54DD488-A42E-4666-B3EA-79031B195B79}">
      <dgm:prSet/>
      <dgm:spPr/>
      <dgm:t>
        <a:bodyPr/>
        <a:lstStyle/>
        <a:p>
          <a:endParaRPr lang="cs-CZ"/>
        </a:p>
      </dgm:t>
    </dgm:pt>
    <dgm:pt modelId="{8D9CDA2A-EAC5-4527-A980-14DFDE10B8B6}" type="sibTrans" cxnId="{B54DD488-A42E-4666-B3EA-79031B195B79}">
      <dgm:prSet/>
      <dgm:spPr/>
      <dgm:t>
        <a:bodyPr/>
        <a:lstStyle/>
        <a:p>
          <a:endParaRPr lang="cs-CZ"/>
        </a:p>
      </dgm:t>
    </dgm:pt>
    <dgm:pt modelId="{164881C1-6537-481E-B88D-9A43AD34C1B1}">
      <dgm:prSet phldrT="[Text]"/>
      <dgm:spPr/>
      <dgm:t>
        <a:bodyPr/>
        <a:lstStyle/>
        <a:p>
          <a:r>
            <a:rPr lang="cs-CZ" dirty="0" smtClean="0"/>
            <a:t>Obrázky</a:t>
          </a:r>
          <a:endParaRPr lang="cs-CZ" dirty="0"/>
        </a:p>
      </dgm:t>
    </dgm:pt>
    <dgm:pt modelId="{F06CC9B2-5B3B-4BB9-B340-483C32A058D7}" type="parTrans" cxnId="{BE4EAF70-0158-4946-B166-A7C556132C14}">
      <dgm:prSet/>
      <dgm:spPr/>
      <dgm:t>
        <a:bodyPr/>
        <a:lstStyle/>
        <a:p>
          <a:endParaRPr lang="cs-CZ"/>
        </a:p>
      </dgm:t>
    </dgm:pt>
    <dgm:pt modelId="{2CE26A10-8C9A-4E96-9AD9-13AC604AEAD1}" type="sibTrans" cxnId="{BE4EAF70-0158-4946-B166-A7C556132C14}">
      <dgm:prSet/>
      <dgm:spPr/>
      <dgm:t>
        <a:bodyPr/>
        <a:lstStyle/>
        <a:p>
          <a:endParaRPr lang="cs-CZ"/>
        </a:p>
      </dgm:t>
    </dgm:pt>
    <dgm:pt modelId="{89CD547F-50A6-433F-8B07-D045DE7606DD}">
      <dgm:prSet phldrT="[Text]"/>
      <dgm:spPr/>
      <dgm:t>
        <a:bodyPr/>
        <a:lstStyle/>
        <a:p>
          <a:r>
            <a:rPr lang="cs-CZ" dirty="0" smtClean="0"/>
            <a:t>zvířata</a:t>
          </a:r>
        </a:p>
      </dgm:t>
    </dgm:pt>
    <dgm:pt modelId="{F347D9F8-7D3B-4A21-90B0-050A5CE8A89D}" type="parTrans" cxnId="{B100A23B-DAC7-47A6-B3B9-11D3FD641756}">
      <dgm:prSet/>
      <dgm:spPr/>
      <dgm:t>
        <a:bodyPr/>
        <a:lstStyle/>
        <a:p>
          <a:endParaRPr lang="cs-CZ"/>
        </a:p>
      </dgm:t>
    </dgm:pt>
    <dgm:pt modelId="{FF90E3AA-224E-45BE-8292-278FC56EAB7E}" type="sibTrans" cxnId="{B100A23B-DAC7-47A6-B3B9-11D3FD641756}">
      <dgm:prSet/>
      <dgm:spPr/>
      <dgm:t>
        <a:bodyPr/>
        <a:lstStyle/>
        <a:p>
          <a:endParaRPr lang="cs-CZ"/>
        </a:p>
      </dgm:t>
    </dgm:pt>
    <dgm:pt modelId="{18240EE8-A28C-465C-9EC8-2D84706C064B}">
      <dgm:prSet phldrT="[Text]"/>
      <dgm:spPr/>
      <dgm:t>
        <a:bodyPr/>
        <a:lstStyle/>
        <a:p>
          <a:r>
            <a:rPr lang="cs-CZ" dirty="0" smtClean="0"/>
            <a:t>květiny</a:t>
          </a:r>
        </a:p>
      </dgm:t>
    </dgm:pt>
    <dgm:pt modelId="{BA63756E-A479-4976-ABC1-7608F5EBAF41}" type="parTrans" cxnId="{81F41741-FFFE-4CB4-BCBC-F9E7C9630221}">
      <dgm:prSet/>
      <dgm:spPr/>
      <dgm:t>
        <a:bodyPr/>
        <a:lstStyle/>
        <a:p>
          <a:endParaRPr lang="cs-CZ"/>
        </a:p>
      </dgm:t>
    </dgm:pt>
    <dgm:pt modelId="{312B9AFF-9D83-4583-ACDD-B50F4533E75C}" type="sibTrans" cxnId="{81F41741-FFFE-4CB4-BCBC-F9E7C9630221}">
      <dgm:prSet/>
      <dgm:spPr/>
      <dgm:t>
        <a:bodyPr/>
        <a:lstStyle/>
        <a:p>
          <a:endParaRPr lang="cs-CZ"/>
        </a:p>
      </dgm:t>
    </dgm:pt>
    <dgm:pt modelId="{B0329E66-C65B-47A5-9D00-99CF43306725}">
      <dgm:prSet phldrT="[Text]"/>
      <dgm:spPr/>
      <dgm:t>
        <a:bodyPr/>
        <a:lstStyle/>
        <a:p>
          <a:r>
            <a:rPr lang="cs-CZ" dirty="0" smtClean="0"/>
            <a:t>stromy</a:t>
          </a:r>
        </a:p>
      </dgm:t>
    </dgm:pt>
    <dgm:pt modelId="{1F143D7F-6FCE-4CD1-BFED-DDD883C1F15B}" type="parTrans" cxnId="{72DF4EE5-0CA9-496D-886E-13D413652D7D}">
      <dgm:prSet/>
      <dgm:spPr/>
      <dgm:t>
        <a:bodyPr/>
        <a:lstStyle/>
        <a:p>
          <a:endParaRPr lang="cs-CZ"/>
        </a:p>
      </dgm:t>
    </dgm:pt>
    <dgm:pt modelId="{1E283485-8E5E-4188-A5FF-A753585C1B19}" type="sibTrans" cxnId="{72DF4EE5-0CA9-496D-886E-13D413652D7D}">
      <dgm:prSet/>
      <dgm:spPr/>
      <dgm:t>
        <a:bodyPr/>
        <a:lstStyle/>
        <a:p>
          <a:endParaRPr lang="cs-CZ"/>
        </a:p>
      </dgm:t>
    </dgm:pt>
    <dgm:pt modelId="{C66E2C76-D205-42E6-BAE8-E863ECFBD49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 smtClean="0"/>
        </a:p>
      </dgm:t>
    </dgm:pt>
    <dgm:pt modelId="{86CBA2BE-0812-402C-A467-BCEBA0F82CAC}" type="parTrans" cxnId="{1A1DA3D3-6F91-4DFB-AA57-6C983795C508}">
      <dgm:prSet/>
      <dgm:spPr/>
      <dgm:t>
        <a:bodyPr/>
        <a:lstStyle/>
        <a:p>
          <a:endParaRPr lang="cs-CZ"/>
        </a:p>
      </dgm:t>
    </dgm:pt>
    <dgm:pt modelId="{75DC14EB-835B-4534-B390-B4DB78860CFF}" type="sibTrans" cxnId="{1A1DA3D3-6F91-4DFB-AA57-6C983795C508}">
      <dgm:prSet/>
      <dgm:spPr/>
      <dgm:t>
        <a:bodyPr/>
        <a:lstStyle/>
        <a:p>
          <a:endParaRPr lang="cs-CZ"/>
        </a:p>
      </dgm:t>
    </dgm:pt>
    <dgm:pt modelId="{6D0EBD6E-80B5-4313-9A79-0D997852F0A3}" type="pres">
      <dgm:prSet presAssocID="{22A5358C-6333-4AD9-8A6B-CB366A1659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4C2C5A-D72E-4530-9147-A72358D08F79}" type="pres">
      <dgm:prSet presAssocID="{9FC60F4E-CD89-47E0-B29E-5B053A0BB0E0}" presName="root1" presStyleCnt="0"/>
      <dgm:spPr/>
    </dgm:pt>
    <dgm:pt modelId="{A3742AA4-D7D4-4EBD-A236-8098278B2579}" type="pres">
      <dgm:prSet presAssocID="{9FC60F4E-CD89-47E0-B29E-5B053A0BB0E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F4F7E8-3BFF-4544-88E2-89AEFFD79E1C}" type="pres">
      <dgm:prSet presAssocID="{9FC60F4E-CD89-47E0-B29E-5B053A0BB0E0}" presName="level2hierChild" presStyleCnt="0"/>
      <dgm:spPr/>
    </dgm:pt>
    <dgm:pt modelId="{5C50807E-0BA9-46EE-9584-A064F58CA2CC}" type="pres">
      <dgm:prSet presAssocID="{60DD90D6-B963-4167-89EC-1DB6E5B333F4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2F48D67B-3E23-4A74-8861-FB8188095420}" type="pres">
      <dgm:prSet presAssocID="{60DD90D6-B963-4167-89EC-1DB6E5B333F4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8EDF3FA-9E75-41EB-B19D-567ECE40918D}" type="pres">
      <dgm:prSet presAssocID="{B148764C-EBF4-4059-ACCF-A29EBD821C34}" presName="root2" presStyleCnt="0"/>
      <dgm:spPr/>
    </dgm:pt>
    <dgm:pt modelId="{81040BCB-B8D1-4EA1-B67C-A045CD1AC927}" type="pres">
      <dgm:prSet presAssocID="{B148764C-EBF4-4059-ACCF-A29EBD821C3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07F640-0A0F-40D3-BBC8-8D17969D6E00}" type="pres">
      <dgm:prSet presAssocID="{B148764C-EBF4-4059-ACCF-A29EBD821C34}" presName="level3hierChild" presStyleCnt="0"/>
      <dgm:spPr/>
    </dgm:pt>
    <dgm:pt modelId="{3583C772-A46D-4EA4-B7A1-E7795B188551}" type="pres">
      <dgm:prSet presAssocID="{F87C1CD1-288E-47C4-ADD1-F4D5E336F9F1}" presName="conn2-1" presStyleLbl="parChTrans1D3" presStyleIdx="0" presStyleCnt="5"/>
      <dgm:spPr/>
      <dgm:t>
        <a:bodyPr/>
        <a:lstStyle/>
        <a:p>
          <a:endParaRPr lang="cs-CZ"/>
        </a:p>
      </dgm:t>
    </dgm:pt>
    <dgm:pt modelId="{FF4EC398-7F5C-420B-8221-DE109148A851}" type="pres">
      <dgm:prSet presAssocID="{F87C1CD1-288E-47C4-ADD1-F4D5E336F9F1}" presName="connTx" presStyleLbl="parChTrans1D3" presStyleIdx="0" presStyleCnt="5"/>
      <dgm:spPr/>
      <dgm:t>
        <a:bodyPr/>
        <a:lstStyle/>
        <a:p>
          <a:endParaRPr lang="cs-CZ"/>
        </a:p>
      </dgm:t>
    </dgm:pt>
    <dgm:pt modelId="{80B63F3B-85BF-4F14-86B4-11C3E605198D}" type="pres">
      <dgm:prSet presAssocID="{F1C4FFD2-984F-4902-8C8B-97AF83F4DE60}" presName="root2" presStyleCnt="0"/>
      <dgm:spPr/>
    </dgm:pt>
    <dgm:pt modelId="{9E74569F-2DDC-4DD8-B4C1-CE6052EC49BA}" type="pres">
      <dgm:prSet presAssocID="{F1C4FFD2-984F-4902-8C8B-97AF83F4DE6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EBA7206-154C-45D6-BACE-F20F208808C6}" type="pres">
      <dgm:prSet presAssocID="{F1C4FFD2-984F-4902-8C8B-97AF83F4DE60}" presName="level3hierChild" presStyleCnt="0"/>
      <dgm:spPr/>
    </dgm:pt>
    <dgm:pt modelId="{104DC3B4-82E8-4A52-8C22-6D6549D26A5E}" type="pres">
      <dgm:prSet presAssocID="{9CB3C7B6-FC74-4044-B9A6-A2C72AAFC04C}" presName="conn2-1" presStyleLbl="parChTrans1D3" presStyleIdx="1" presStyleCnt="5"/>
      <dgm:spPr/>
      <dgm:t>
        <a:bodyPr/>
        <a:lstStyle/>
        <a:p>
          <a:endParaRPr lang="cs-CZ"/>
        </a:p>
      </dgm:t>
    </dgm:pt>
    <dgm:pt modelId="{DF614CBC-953C-4AFA-B2C3-CFB82F491E29}" type="pres">
      <dgm:prSet presAssocID="{9CB3C7B6-FC74-4044-B9A6-A2C72AAFC04C}" presName="connTx" presStyleLbl="parChTrans1D3" presStyleIdx="1" presStyleCnt="5"/>
      <dgm:spPr/>
      <dgm:t>
        <a:bodyPr/>
        <a:lstStyle/>
        <a:p>
          <a:endParaRPr lang="cs-CZ"/>
        </a:p>
      </dgm:t>
    </dgm:pt>
    <dgm:pt modelId="{D67A2708-F20B-41E5-A339-E1F59FC3B11C}" type="pres">
      <dgm:prSet presAssocID="{42472F9D-1109-44E0-B75C-D42C8DCBD8AF}" presName="root2" presStyleCnt="0"/>
      <dgm:spPr/>
    </dgm:pt>
    <dgm:pt modelId="{1B754E31-AC22-470D-A5CD-34A5FEFC71B1}" type="pres">
      <dgm:prSet presAssocID="{42472F9D-1109-44E0-B75C-D42C8DCBD8AF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282FDC1-29FD-466D-8BC9-EF1C4DCB2585}" type="pres">
      <dgm:prSet presAssocID="{42472F9D-1109-44E0-B75C-D42C8DCBD8AF}" presName="level3hierChild" presStyleCnt="0"/>
      <dgm:spPr/>
    </dgm:pt>
    <dgm:pt modelId="{C138CC7B-7BBD-40A7-91CB-94D3795A39BF}" type="pres">
      <dgm:prSet presAssocID="{F06CC9B2-5B3B-4BB9-B340-483C32A058D7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CF2EDB7B-A395-4B58-8A61-75C4CFDE57DF}" type="pres">
      <dgm:prSet presAssocID="{F06CC9B2-5B3B-4BB9-B340-483C32A058D7}" presName="connTx" presStyleLbl="parChTrans1D2" presStyleIdx="1" presStyleCnt="2"/>
      <dgm:spPr/>
      <dgm:t>
        <a:bodyPr/>
        <a:lstStyle/>
        <a:p>
          <a:endParaRPr lang="cs-CZ"/>
        </a:p>
      </dgm:t>
    </dgm:pt>
    <dgm:pt modelId="{68F9D312-313F-432C-913E-DF3A72EB26A2}" type="pres">
      <dgm:prSet presAssocID="{164881C1-6537-481E-B88D-9A43AD34C1B1}" presName="root2" presStyleCnt="0"/>
      <dgm:spPr/>
    </dgm:pt>
    <dgm:pt modelId="{E5C1B807-5D46-461F-93AE-E26F97E5406B}" type="pres">
      <dgm:prSet presAssocID="{164881C1-6537-481E-B88D-9A43AD34C1B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30B6388-FE38-43A5-A362-EBDCF9250266}" type="pres">
      <dgm:prSet presAssocID="{164881C1-6537-481E-B88D-9A43AD34C1B1}" presName="level3hierChild" presStyleCnt="0"/>
      <dgm:spPr/>
    </dgm:pt>
    <dgm:pt modelId="{2A2410E0-DC30-489B-9087-374A7B0752BE}" type="pres">
      <dgm:prSet presAssocID="{F347D9F8-7D3B-4A21-90B0-050A5CE8A89D}" presName="conn2-1" presStyleLbl="parChTrans1D3" presStyleIdx="2" presStyleCnt="5"/>
      <dgm:spPr/>
      <dgm:t>
        <a:bodyPr/>
        <a:lstStyle/>
        <a:p>
          <a:endParaRPr lang="cs-CZ"/>
        </a:p>
      </dgm:t>
    </dgm:pt>
    <dgm:pt modelId="{9F0BADA0-B88B-4BFE-A7A1-F6F215BFE4D8}" type="pres">
      <dgm:prSet presAssocID="{F347D9F8-7D3B-4A21-90B0-050A5CE8A89D}" presName="connTx" presStyleLbl="parChTrans1D3" presStyleIdx="2" presStyleCnt="5"/>
      <dgm:spPr/>
      <dgm:t>
        <a:bodyPr/>
        <a:lstStyle/>
        <a:p>
          <a:endParaRPr lang="cs-CZ"/>
        </a:p>
      </dgm:t>
    </dgm:pt>
    <dgm:pt modelId="{79B62350-06A0-4E7C-8FE8-15D076003770}" type="pres">
      <dgm:prSet presAssocID="{89CD547F-50A6-433F-8B07-D045DE7606DD}" presName="root2" presStyleCnt="0"/>
      <dgm:spPr/>
    </dgm:pt>
    <dgm:pt modelId="{2B0F1ACE-D867-4091-8A69-8CA11F364F61}" type="pres">
      <dgm:prSet presAssocID="{89CD547F-50A6-433F-8B07-D045DE7606DD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F5C371-2B4F-41D1-A649-CFEC20734491}" type="pres">
      <dgm:prSet presAssocID="{89CD547F-50A6-433F-8B07-D045DE7606DD}" presName="level3hierChild" presStyleCnt="0"/>
      <dgm:spPr/>
    </dgm:pt>
    <dgm:pt modelId="{5DFA7B1C-9950-4DCC-B48D-BA536DC8A491}" type="pres">
      <dgm:prSet presAssocID="{86CBA2BE-0812-402C-A467-BCEBA0F82CAC}" presName="conn2-1" presStyleLbl="parChTrans1D4" presStyleIdx="0" presStyleCnt="1"/>
      <dgm:spPr/>
      <dgm:t>
        <a:bodyPr/>
        <a:lstStyle/>
        <a:p>
          <a:endParaRPr lang="cs-CZ"/>
        </a:p>
      </dgm:t>
    </dgm:pt>
    <dgm:pt modelId="{EEBB6EB3-8650-4F6F-A691-1B9E47C1DA03}" type="pres">
      <dgm:prSet presAssocID="{86CBA2BE-0812-402C-A467-BCEBA0F82CAC}" presName="connTx" presStyleLbl="parChTrans1D4" presStyleIdx="0" presStyleCnt="1"/>
      <dgm:spPr/>
      <dgm:t>
        <a:bodyPr/>
        <a:lstStyle/>
        <a:p>
          <a:endParaRPr lang="cs-CZ"/>
        </a:p>
      </dgm:t>
    </dgm:pt>
    <dgm:pt modelId="{3BD7C6EE-EBA9-46C9-8E18-131865C74A7C}" type="pres">
      <dgm:prSet presAssocID="{C66E2C76-D205-42E6-BAE8-E863ECFBD49D}" presName="root2" presStyleCnt="0"/>
      <dgm:spPr/>
    </dgm:pt>
    <dgm:pt modelId="{8F5FE3AB-A575-43C5-8642-FB8EC71ECA1F}" type="pres">
      <dgm:prSet presAssocID="{C66E2C76-D205-42E6-BAE8-E863ECFBD49D}" presName="LevelTwoTextNode" presStyleLbl="node4" presStyleIdx="0" presStyleCnt="1" custScaleY="173991" custLinFactNeighborX="3703" custLinFactNeighborY="-12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763F6FE-163F-45D3-B7D3-EA80428B8F56}" type="pres">
      <dgm:prSet presAssocID="{C66E2C76-D205-42E6-BAE8-E863ECFBD49D}" presName="level3hierChild" presStyleCnt="0"/>
      <dgm:spPr/>
    </dgm:pt>
    <dgm:pt modelId="{2ECDA6F0-FEB1-4B43-8C21-4B881FA0A71D}" type="pres">
      <dgm:prSet presAssocID="{BA63756E-A479-4976-ABC1-7608F5EBAF41}" presName="conn2-1" presStyleLbl="parChTrans1D3" presStyleIdx="3" presStyleCnt="5"/>
      <dgm:spPr/>
      <dgm:t>
        <a:bodyPr/>
        <a:lstStyle/>
        <a:p>
          <a:endParaRPr lang="cs-CZ"/>
        </a:p>
      </dgm:t>
    </dgm:pt>
    <dgm:pt modelId="{126DF942-A578-45C3-8760-7C9A2B05B068}" type="pres">
      <dgm:prSet presAssocID="{BA63756E-A479-4976-ABC1-7608F5EBAF41}" presName="connTx" presStyleLbl="parChTrans1D3" presStyleIdx="3" presStyleCnt="5"/>
      <dgm:spPr/>
      <dgm:t>
        <a:bodyPr/>
        <a:lstStyle/>
        <a:p>
          <a:endParaRPr lang="cs-CZ"/>
        </a:p>
      </dgm:t>
    </dgm:pt>
    <dgm:pt modelId="{4F1674B8-93D3-4424-A265-1808DCAFB5DD}" type="pres">
      <dgm:prSet presAssocID="{18240EE8-A28C-465C-9EC8-2D84706C064B}" presName="root2" presStyleCnt="0"/>
      <dgm:spPr/>
    </dgm:pt>
    <dgm:pt modelId="{4F6157BB-D348-45B8-BD5A-91220E98C947}" type="pres">
      <dgm:prSet presAssocID="{18240EE8-A28C-465C-9EC8-2D84706C064B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869867-B697-43C3-8AA5-395CE72835DD}" type="pres">
      <dgm:prSet presAssocID="{18240EE8-A28C-465C-9EC8-2D84706C064B}" presName="level3hierChild" presStyleCnt="0"/>
      <dgm:spPr/>
    </dgm:pt>
    <dgm:pt modelId="{B191EE38-E792-47CF-996F-512AA6594FDB}" type="pres">
      <dgm:prSet presAssocID="{1F143D7F-6FCE-4CD1-BFED-DDD883C1F15B}" presName="conn2-1" presStyleLbl="parChTrans1D3" presStyleIdx="4" presStyleCnt="5"/>
      <dgm:spPr/>
      <dgm:t>
        <a:bodyPr/>
        <a:lstStyle/>
        <a:p>
          <a:endParaRPr lang="cs-CZ"/>
        </a:p>
      </dgm:t>
    </dgm:pt>
    <dgm:pt modelId="{E7E1C2EC-3D9A-46AB-86C4-6E41D4BA69F3}" type="pres">
      <dgm:prSet presAssocID="{1F143D7F-6FCE-4CD1-BFED-DDD883C1F15B}" presName="connTx" presStyleLbl="parChTrans1D3" presStyleIdx="4" presStyleCnt="5"/>
      <dgm:spPr/>
      <dgm:t>
        <a:bodyPr/>
        <a:lstStyle/>
        <a:p>
          <a:endParaRPr lang="cs-CZ"/>
        </a:p>
      </dgm:t>
    </dgm:pt>
    <dgm:pt modelId="{0A22FC31-8AA1-4F39-8A25-38C6C9CE3893}" type="pres">
      <dgm:prSet presAssocID="{B0329E66-C65B-47A5-9D00-99CF43306725}" presName="root2" presStyleCnt="0"/>
      <dgm:spPr/>
    </dgm:pt>
    <dgm:pt modelId="{0AB94267-6F42-4284-9D32-A597F2569070}" type="pres">
      <dgm:prSet presAssocID="{B0329E66-C65B-47A5-9D00-99CF43306725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E81DAA-52DC-4201-ADE6-B9F17360219B}" type="pres">
      <dgm:prSet presAssocID="{B0329E66-C65B-47A5-9D00-99CF43306725}" presName="level3hierChild" presStyleCnt="0"/>
      <dgm:spPr/>
    </dgm:pt>
  </dgm:ptLst>
  <dgm:cxnLst>
    <dgm:cxn modelId="{F4DFA5CE-9354-4701-A7D4-3EBC9BB69848}" type="presOf" srcId="{BA63756E-A479-4976-ABC1-7608F5EBAF41}" destId="{126DF942-A578-45C3-8760-7C9A2B05B068}" srcOrd="1" destOrd="0" presId="urn:microsoft.com/office/officeart/2005/8/layout/hierarchy2"/>
    <dgm:cxn modelId="{F8A0BFEA-809F-41EA-8B1D-EF8430D9F696}" type="presOf" srcId="{C66E2C76-D205-42E6-BAE8-E863ECFBD49D}" destId="{8F5FE3AB-A575-43C5-8642-FB8EC71ECA1F}" srcOrd="0" destOrd="0" presId="urn:microsoft.com/office/officeart/2005/8/layout/hierarchy2"/>
    <dgm:cxn modelId="{32CDA039-2AE7-42F4-9181-361B3F05252A}" srcId="{9FC60F4E-CD89-47E0-B29E-5B053A0BB0E0}" destId="{B148764C-EBF4-4059-ACCF-A29EBD821C34}" srcOrd="0" destOrd="0" parTransId="{60DD90D6-B963-4167-89EC-1DB6E5B333F4}" sibTransId="{FAF4278B-3C50-4E8A-8CD7-17C9E54DC120}"/>
    <dgm:cxn modelId="{C0BC8467-47AB-4F53-897F-23EA3563E466}" type="presOf" srcId="{1F143D7F-6FCE-4CD1-BFED-DDD883C1F15B}" destId="{B191EE38-E792-47CF-996F-512AA6594FDB}" srcOrd="0" destOrd="0" presId="urn:microsoft.com/office/officeart/2005/8/layout/hierarchy2"/>
    <dgm:cxn modelId="{A362B3AA-5C62-4C8F-ACD0-80A5D4C0EA5D}" type="presOf" srcId="{F347D9F8-7D3B-4A21-90B0-050A5CE8A89D}" destId="{2A2410E0-DC30-489B-9087-374A7B0752BE}" srcOrd="0" destOrd="0" presId="urn:microsoft.com/office/officeart/2005/8/layout/hierarchy2"/>
    <dgm:cxn modelId="{616E6394-FC7C-4F15-ADDC-A2F5DCB847B8}" type="presOf" srcId="{9CB3C7B6-FC74-4044-B9A6-A2C72AAFC04C}" destId="{104DC3B4-82E8-4A52-8C22-6D6549D26A5E}" srcOrd="0" destOrd="0" presId="urn:microsoft.com/office/officeart/2005/8/layout/hierarchy2"/>
    <dgm:cxn modelId="{9870833E-0D6C-4378-BAF0-810A3A5FF8F4}" type="presOf" srcId="{18240EE8-A28C-465C-9EC8-2D84706C064B}" destId="{4F6157BB-D348-45B8-BD5A-91220E98C947}" srcOrd="0" destOrd="0" presId="urn:microsoft.com/office/officeart/2005/8/layout/hierarchy2"/>
    <dgm:cxn modelId="{FB59E770-B94B-451F-A201-7A6F575B0C5D}" type="presOf" srcId="{F06CC9B2-5B3B-4BB9-B340-483C32A058D7}" destId="{CF2EDB7B-A395-4B58-8A61-75C4CFDE57DF}" srcOrd="1" destOrd="0" presId="urn:microsoft.com/office/officeart/2005/8/layout/hierarchy2"/>
    <dgm:cxn modelId="{A1DB281D-5F0B-4BE7-A15C-A9F8A5F30510}" type="presOf" srcId="{42472F9D-1109-44E0-B75C-D42C8DCBD8AF}" destId="{1B754E31-AC22-470D-A5CD-34A5FEFC71B1}" srcOrd="0" destOrd="0" presId="urn:microsoft.com/office/officeart/2005/8/layout/hierarchy2"/>
    <dgm:cxn modelId="{BE4EAF70-0158-4946-B166-A7C556132C14}" srcId="{9FC60F4E-CD89-47E0-B29E-5B053A0BB0E0}" destId="{164881C1-6537-481E-B88D-9A43AD34C1B1}" srcOrd="1" destOrd="0" parTransId="{F06CC9B2-5B3B-4BB9-B340-483C32A058D7}" sibTransId="{2CE26A10-8C9A-4E96-9AD9-13AC604AEAD1}"/>
    <dgm:cxn modelId="{B050496A-163C-4550-B44E-763D34AAF311}" type="presOf" srcId="{60DD90D6-B963-4167-89EC-1DB6E5B333F4}" destId="{5C50807E-0BA9-46EE-9584-A064F58CA2CC}" srcOrd="0" destOrd="0" presId="urn:microsoft.com/office/officeart/2005/8/layout/hierarchy2"/>
    <dgm:cxn modelId="{B1CB9EEF-D26A-4516-A077-B8664740E2A0}" type="presOf" srcId="{86CBA2BE-0812-402C-A467-BCEBA0F82CAC}" destId="{5DFA7B1C-9950-4DCC-B48D-BA536DC8A491}" srcOrd="0" destOrd="0" presId="urn:microsoft.com/office/officeart/2005/8/layout/hierarchy2"/>
    <dgm:cxn modelId="{4D97A73D-18E4-4BB3-9636-69014BBB029D}" type="presOf" srcId="{1F143D7F-6FCE-4CD1-BFED-DDD883C1F15B}" destId="{E7E1C2EC-3D9A-46AB-86C4-6E41D4BA69F3}" srcOrd="1" destOrd="0" presId="urn:microsoft.com/office/officeart/2005/8/layout/hierarchy2"/>
    <dgm:cxn modelId="{639F8D6D-CBE0-47FE-B313-D61445EB26F2}" type="presOf" srcId="{86CBA2BE-0812-402C-A467-BCEBA0F82CAC}" destId="{EEBB6EB3-8650-4F6F-A691-1B9E47C1DA03}" srcOrd="1" destOrd="0" presId="urn:microsoft.com/office/officeart/2005/8/layout/hierarchy2"/>
    <dgm:cxn modelId="{B100A23B-DAC7-47A6-B3B9-11D3FD641756}" srcId="{164881C1-6537-481E-B88D-9A43AD34C1B1}" destId="{89CD547F-50A6-433F-8B07-D045DE7606DD}" srcOrd="0" destOrd="0" parTransId="{F347D9F8-7D3B-4A21-90B0-050A5CE8A89D}" sibTransId="{FF90E3AA-224E-45BE-8292-278FC56EAB7E}"/>
    <dgm:cxn modelId="{C9A9DBA1-22FD-4BFF-BAB7-B5C8B7176DD6}" type="presOf" srcId="{F87C1CD1-288E-47C4-ADD1-F4D5E336F9F1}" destId="{FF4EC398-7F5C-420B-8221-DE109148A851}" srcOrd="1" destOrd="0" presId="urn:microsoft.com/office/officeart/2005/8/layout/hierarchy2"/>
    <dgm:cxn modelId="{DD54F58D-240B-496F-A5AE-C6B052E60969}" type="presOf" srcId="{9CB3C7B6-FC74-4044-B9A6-A2C72AAFC04C}" destId="{DF614CBC-953C-4AFA-B2C3-CFB82F491E29}" srcOrd="1" destOrd="0" presId="urn:microsoft.com/office/officeart/2005/8/layout/hierarchy2"/>
    <dgm:cxn modelId="{E1FDF563-AFA5-4072-A6BC-D7E7E20AF58C}" type="presOf" srcId="{89CD547F-50A6-433F-8B07-D045DE7606DD}" destId="{2B0F1ACE-D867-4091-8A69-8CA11F364F61}" srcOrd="0" destOrd="0" presId="urn:microsoft.com/office/officeart/2005/8/layout/hierarchy2"/>
    <dgm:cxn modelId="{81F41741-FFFE-4CB4-BCBC-F9E7C9630221}" srcId="{164881C1-6537-481E-B88D-9A43AD34C1B1}" destId="{18240EE8-A28C-465C-9EC8-2D84706C064B}" srcOrd="1" destOrd="0" parTransId="{BA63756E-A479-4976-ABC1-7608F5EBAF41}" sibTransId="{312B9AFF-9D83-4583-ACDD-B50F4533E75C}"/>
    <dgm:cxn modelId="{72DF4EE5-0CA9-496D-886E-13D413652D7D}" srcId="{164881C1-6537-481E-B88D-9A43AD34C1B1}" destId="{B0329E66-C65B-47A5-9D00-99CF43306725}" srcOrd="2" destOrd="0" parTransId="{1F143D7F-6FCE-4CD1-BFED-DDD883C1F15B}" sibTransId="{1E283485-8E5E-4188-A5FF-A753585C1B19}"/>
    <dgm:cxn modelId="{B54DD488-A42E-4666-B3EA-79031B195B79}" srcId="{B148764C-EBF4-4059-ACCF-A29EBD821C34}" destId="{42472F9D-1109-44E0-B75C-D42C8DCBD8AF}" srcOrd="1" destOrd="0" parTransId="{9CB3C7B6-FC74-4044-B9A6-A2C72AAFC04C}" sibTransId="{8D9CDA2A-EAC5-4527-A980-14DFDE10B8B6}"/>
    <dgm:cxn modelId="{3CBA207F-F15C-400F-9175-BEB487288FB2}" srcId="{B148764C-EBF4-4059-ACCF-A29EBD821C34}" destId="{F1C4FFD2-984F-4902-8C8B-97AF83F4DE60}" srcOrd="0" destOrd="0" parTransId="{F87C1CD1-288E-47C4-ADD1-F4D5E336F9F1}" sibTransId="{24F21AC1-80A2-4236-8FDF-41672E06B83E}"/>
    <dgm:cxn modelId="{1AFAE227-AC64-46BE-968A-2D18AD43B916}" type="presOf" srcId="{F06CC9B2-5B3B-4BB9-B340-483C32A058D7}" destId="{C138CC7B-7BBD-40A7-91CB-94D3795A39BF}" srcOrd="0" destOrd="0" presId="urn:microsoft.com/office/officeart/2005/8/layout/hierarchy2"/>
    <dgm:cxn modelId="{BAF9A90E-2B00-4024-B064-90C57E31C228}" type="presOf" srcId="{F347D9F8-7D3B-4A21-90B0-050A5CE8A89D}" destId="{9F0BADA0-B88B-4BFE-A7A1-F6F215BFE4D8}" srcOrd="1" destOrd="0" presId="urn:microsoft.com/office/officeart/2005/8/layout/hierarchy2"/>
    <dgm:cxn modelId="{D493B1EA-FD03-4E45-8FFC-CBC748D5D8A6}" srcId="{22A5358C-6333-4AD9-8A6B-CB366A165951}" destId="{9FC60F4E-CD89-47E0-B29E-5B053A0BB0E0}" srcOrd="0" destOrd="0" parTransId="{F9F6FE69-233F-4A37-B635-81416E752F71}" sibTransId="{DFF5D334-37A6-4D9E-8760-B3760ACD9EE0}"/>
    <dgm:cxn modelId="{1A1DA3D3-6F91-4DFB-AA57-6C983795C508}" srcId="{89CD547F-50A6-433F-8B07-D045DE7606DD}" destId="{C66E2C76-D205-42E6-BAE8-E863ECFBD49D}" srcOrd="0" destOrd="0" parTransId="{86CBA2BE-0812-402C-A467-BCEBA0F82CAC}" sibTransId="{75DC14EB-835B-4534-B390-B4DB78860CFF}"/>
    <dgm:cxn modelId="{A9F8E836-2C1B-4F11-9E42-A5EEC599628A}" type="presOf" srcId="{164881C1-6537-481E-B88D-9A43AD34C1B1}" destId="{E5C1B807-5D46-461F-93AE-E26F97E5406B}" srcOrd="0" destOrd="0" presId="urn:microsoft.com/office/officeart/2005/8/layout/hierarchy2"/>
    <dgm:cxn modelId="{A7F387C7-86F3-45A7-9D9E-D61C6033B683}" type="presOf" srcId="{22A5358C-6333-4AD9-8A6B-CB366A165951}" destId="{6D0EBD6E-80B5-4313-9A79-0D997852F0A3}" srcOrd="0" destOrd="0" presId="urn:microsoft.com/office/officeart/2005/8/layout/hierarchy2"/>
    <dgm:cxn modelId="{8BA512A9-199A-4E3E-8EB5-1A806AE3BF81}" type="presOf" srcId="{B148764C-EBF4-4059-ACCF-A29EBD821C34}" destId="{81040BCB-B8D1-4EA1-B67C-A045CD1AC927}" srcOrd="0" destOrd="0" presId="urn:microsoft.com/office/officeart/2005/8/layout/hierarchy2"/>
    <dgm:cxn modelId="{7CADB273-BCFC-43C8-BE3B-C9F2A62870EE}" type="presOf" srcId="{F87C1CD1-288E-47C4-ADD1-F4D5E336F9F1}" destId="{3583C772-A46D-4EA4-B7A1-E7795B188551}" srcOrd="0" destOrd="0" presId="urn:microsoft.com/office/officeart/2005/8/layout/hierarchy2"/>
    <dgm:cxn modelId="{1781917C-8F78-4E9A-907E-F456CF9008D6}" type="presOf" srcId="{B0329E66-C65B-47A5-9D00-99CF43306725}" destId="{0AB94267-6F42-4284-9D32-A597F2569070}" srcOrd="0" destOrd="0" presId="urn:microsoft.com/office/officeart/2005/8/layout/hierarchy2"/>
    <dgm:cxn modelId="{104EDB2F-C41C-4DB1-88FA-647D65DA4657}" type="presOf" srcId="{BA63756E-A479-4976-ABC1-7608F5EBAF41}" destId="{2ECDA6F0-FEB1-4B43-8C21-4B881FA0A71D}" srcOrd="0" destOrd="0" presId="urn:microsoft.com/office/officeart/2005/8/layout/hierarchy2"/>
    <dgm:cxn modelId="{AECAB5A7-7A75-4D70-BEE2-116F7B4EA50B}" type="presOf" srcId="{9FC60F4E-CD89-47E0-B29E-5B053A0BB0E0}" destId="{A3742AA4-D7D4-4EBD-A236-8098278B2579}" srcOrd="0" destOrd="0" presId="urn:microsoft.com/office/officeart/2005/8/layout/hierarchy2"/>
    <dgm:cxn modelId="{7B2EDEF9-AA4F-418C-8859-52E81B6B5D72}" type="presOf" srcId="{60DD90D6-B963-4167-89EC-1DB6E5B333F4}" destId="{2F48D67B-3E23-4A74-8861-FB8188095420}" srcOrd="1" destOrd="0" presId="urn:microsoft.com/office/officeart/2005/8/layout/hierarchy2"/>
    <dgm:cxn modelId="{4428DB2D-AF6C-4256-9AE8-C2A6E3F27E26}" type="presOf" srcId="{F1C4FFD2-984F-4902-8C8B-97AF83F4DE60}" destId="{9E74569F-2DDC-4DD8-B4C1-CE6052EC49BA}" srcOrd="0" destOrd="0" presId="urn:microsoft.com/office/officeart/2005/8/layout/hierarchy2"/>
    <dgm:cxn modelId="{2DFAFC29-15D5-4E42-810B-D91FA541CC93}" type="presParOf" srcId="{6D0EBD6E-80B5-4313-9A79-0D997852F0A3}" destId="{7C4C2C5A-D72E-4530-9147-A72358D08F79}" srcOrd="0" destOrd="0" presId="urn:microsoft.com/office/officeart/2005/8/layout/hierarchy2"/>
    <dgm:cxn modelId="{30C0B459-05B2-4C04-AFC2-CF4FF2E2F832}" type="presParOf" srcId="{7C4C2C5A-D72E-4530-9147-A72358D08F79}" destId="{A3742AA4-D7D4-4EBD-A236-8098278B2579}" srcOrd="0" destOrd="0" presId="urn:microsoft.com/office/officeart/2005/8/layout/hierarchy2"/>
    <dgm:cxn modelId="{219A7BD8-6218-4F74-82C3-872A9B4DF62B}" type="presParOf" srcId="{7C4C2C5A-D72E-4530-9147-A72358D08F79}" destId="{28F4F7E8-3BFF-4544-88E2-89AEFFD79E1C}" srcOrd="1" destOrd="0" presId="urn:microsoft.com/office/officeart/2005/8/layout/hierarchy2"/>
    <dgm:cxn modelId="{F83A1555-5AEB-40E7-BE50-5B719D877440}" type="presParOf" srcId="{28F4F7E8-3BFF-4544-88E2-89AEFFD79E1C}" destId="{5C50807E-0BA9-46EE-9584-A064F58CA2CC}" srcOrd="0" destOrd="0" presId="urn:microsoft.com/office/officeart/2005/8/layout/hierarchy2"/>
    <dgm:cxn modelId="{F0B4874E-89C9-4FBC-AF2B-6DAD2EDDB10F}" type="presParOf" srcId="{5C50807E-0BA9-46EE-9584-A064F58CA2CC}" destId="{2F48D67B-3E23-4A74-8861-FB8188095420}" srcOrd="0" destOrd="0" presId="urn:microsoft.com/office/officeart/2005/8/layout/hierarchy2"/>
    <dgm:cxn modelId="{450F3214-2B0E-4D9C-903E-6A4332A6A679}" type="presParOf" srcId="{28F4F7E8-3BFF-4544-88E2-89AEFFD79E1C}" destId="{B8EDF3FA-9E75-41EB-B19D-567ECE40918D}" srcOrd="1" destOrd="0" presId="urn:microsoft.com/office/officeart/2005/8/layout/hierarchy2"/>
    <dgm:cxn modelId="{56055210-4C0E-430C-BAED-79533A8CD453}" type="presParOf" srcId="{B8EDF3FA-9E75-41EB-B19D-567ECE40918D}" destId="{81040BCB-B8D1-4EA1-B67C-A045CD1AC927}" srcOrd="0" destOrd="0" presId="urn:microsoft.com/office/officeart/2005/8/layout/hierarchy2"/>
    <dgm:cxn modelId="{23F2B58D-90E7-4F50-AAF9-3511F39E7AA6}" type="presParOf" srcId="{B8EDF3FA-9E75-41EB-B19D-567ECE40918D}" destId="{E707F640-0A0F-40D3-BBC8-8D17969D6E00}" srcOrd="1" destOrd="0" presId="urn:microsoft.com/office/officeart/2005/8/layout/hierarchy2"/>
    <dgm:cxn modelId="{3688CDEF-57FE-4703-8A34-1C0D54C8417B}" type="presParOf" srcId="{E707F640-0A0F-40D3-BBC8-8D17969D6E00}" destId="{3583C772-A46D-4EA4-B7A1-E7795B188551}" srcOrd="0" destOrd="0" presId="urn:microsoft.com/office/officeart/2005/8/layout/hierarchy2"/>
    <dgm:cxn modelId="{687CC267-6A8A-47EB-9962-69D28DC41D39}" type="presParOf" srcId="{3583C772-A46D-4EA4-B7A1-E7795B188551}" destId="{FF4EC398-7F5C-420B-8221-DE109148A851}" srcOrd="0" destOrd="0" presId="urn:microsoft.com/office/officeart/2005/8/layout/hierarchy2"/>
    <dgm:cxn modelId="{07A74B8E-52B5-4ACF-AD0D-D7F102798531}" type="presParOf" srcId="{E707F640-0A0F-40D3-BBC8-8D17969D6E00}" destId="{80B63F3B-85BF-4F14-86B4-11C3E605198D}" srcOrd="1" destOrd="0" presId="urn:microsoft.com/office/officeart/2005/8/layout/hierarchy2"/>
    <dgm:cxn modelId="{DA3F4B10-8B99-455C-99BA-ED6BC0C855BD}" type="presParOf" srcId="{80B63F3B-85BF-4F14-86B4-11C3E605198D}" destId="{9E74569F-2DDC-4DD8-B4C1-CE6052EC49BA}" srcOrd="0" destOrd="0" presId="urn:microsoft.com/office/officeart/2005/8/layout/hierarchy2"/>
    <dgm:cxn modelId="{7E49E5B9-28A3-4B57-88F8-B087337A3760}" type="presParOf" srcId="{80B63F3B-85BF-4F14-86B4-11C3E605198D}" destId="{CEBA7206-154C-45D6-BACE-F20F208808C6}" srcOrd="1" destOrd="0" presId="urn:microsoft.com/office/officeart/2005/8/layout/hierarchy2"/>
    <dgm:cxn modelId="{985F6DAD-A161-4157-9222-B073EC3F5E7B}" type="presParOf" srcId="{E707F640-0A0F-40D3-BBC8-8D17969D6E00}" destId="{104DC3B4-82E8-4A52-8C22-6D6549D26A5E}" srcOrd="2" destOrd="0" presId="urn:microsoft.com/office/officeart/2005/8/layout/hierarchy2"/>
    <dgm:cxn modelId="{7C19757E-C20D-4ED5-906A-2CA0BF33326B}" type="presParOf" srcId="{104DC3B4-82E8-4A52-8C22-6D6549D26A5E}" destId="{DF614CBC-953C-4AFA-B2C3-CFB82F491E29}" srcOrd="0" destOrd="0" presId="urn:microsoft.com/office/officeart/2005/8/layout/hierarchy2"/>
    <dgm:cxn modelId="{9D4F1CF1-D634-494F-ACF7-3CDC0DD77F94}" type="presParOf" srcId="{E707F640-0A0F-40D3-BBC8-8D17969D6E00}" destId="{D67A2708-F20B-41E5-A339-E1F59FC3B11C}" srcOrd="3" destOrd="0" presId="urn:microsoft.com/office/officeart/2005/8/layout/hierarchy2"/>
    <dgm:cxn modelId="{86EDC454-9B2C-497E-AEAE-BBFB9885D851}" type="presParOf" srcId="{D67A2708-F20B-41E5-A339-E1F59FC3B11C}" destId="{1B754E31-AC22-470D-A5CD-34A5FEFC71B1}" srcOrd="0" destOrd="0" presId="urn:microsoft.com/office/officeart/2005/8/layout/hierarchy2"/>
    <dgm:cxn modelId="{5D723A03-7E20-44FB-B808-8E14E283EB29}" type="presParOf" srcId="{D67A2708-F20B-41E5-A339-E1F59FC3B11C}" destId="{D282FDC1-29FD-466D-8BC9-EF1C4DCB2585}" srcOrd="1" destOrd="0" presId="urn:microsoft.com/office/officeart/2005/8/layout/hierarchy2"/>
    <dgm:cxn modelId="{3C7CD659-0ED2-4673-A752-0915CF578603}" type="presParOf" srcId="{28F4F7E8-3BFF-4544-88E2-89AEFFD79E1C}" destId="{C138CC7B-7BBD-40A7-91CB-94D3795A39BF}" srcOrd="2" destOrd="0" presId="urn:microsoft.com/office/officeart/2005/8/layout/hierarchy2"/>
    <dgm:cxn modelId="{0B0787CC-373D-4453-BD3C-601BFEB15589}" type="presParOf" srcId="{C138CC7B-7BBD-40A7-91CB-94D3795A39BF}" destId="{CF2EDB7B-A395-4B58-8A61-75C4CFDE57DF}" srcOrd="0" destOrd="0" presId="urn:microsoft.com/office/officeart/2005/8/layout/hierarchy2"/>
    <dgm:cxn modelId="{B7EB4442-9A1D-4655-BBAA-0A75B0C84240}" type="presParOf" srcId="{28F4F7E8-3BFF-4544-88E2-89AEFFD79E1C}" destId="{68F9D312-313F-432C-913E-DF3A72EB26A2}" srcOrd="3" destOrd="0" presId="urn:microsoft.com/office/officeart/2005/8/layout/hierarchy2"/>
    <dgm:cxn modelId="{3B2A1CC8-1C0E-4044-B940-4D8D58199E8C}" type="presParOf" srcId="{68F9D312-313F-432C-913E-DF3A72EB26A2}" destId="{E5C1B807-5D46-461F-93AE-E26F97E5406B}" srcOrd="0" destOrd="0" presId="urn:microsoft.com/office/officeart/2005/8/layout/hierarchy2"/>
    <dgm:cxn modelId="{DEDA5E72-F457-44A8-BFF7-3139F4DF910B}" type="presParOf" srcId="{68F9D312-313F-432C-913E-DF3A72EB26A2}" destId="{730B6388-FE38-43A5-A362-EBDCF9250266}" srcOrd="1" destOrd="0" presId="urn:microsoft.com/office/officeart/2005/8/layout/hierarchy2"/>
    <dgm:cxn modelId="{7D2DE7D2-C4CF-4727-B37C-42B6EC536A6F}" type="presParOf" srcId="{730B6388-FE38-43A5-A362-EBDCF9250266}" destId="{2A2410E0-DC30-489B-9087-374A7B0752BE}" srcOrd="0" destOrd="0" presId="urn:microsoft.com/office/officeart/2005/8/layout/hierarchy2"/>
    <dgm:cxn modelId="{FC685003-A97A-41BA-A01C-5DBBCB56F24A}" type="presParOf" srcId="{2A2410E0-DC30-489B-9087-374A7B0752BE}" destId="{9F0BADA0-B88B-4BFE-A7A1-F6F215BFE4D8}" srcOrd="0" destOrd="0" presId="urn:microsoft.com/office/officeart/2005/8/layout/hierarchy2"/>
    <dgm:cxn modelId="{D8B4A18E-1AFB-439B-B2BE-34E15EF863BA}" type="presParOf" srcId="{730B6388-FE38-43A5-A362-EBDCF9250266}" destId="{79B62350-06A0-4E7C-8FE8-15D076003770}" srcOrd="1" destOrd="0" presId="urn:microsoft.com/office/officeart/2005/8/layout/hierarchy2"/>
    <dgm:cxn modelId="{26B1C0FD-5B9E-4420-A1C1-8C5B7EB18DC2}" type="presParOf" srcId="{79B62350-06A0-4E7C-8FE8-15D076003770}" destId="{2B0F1ACE-D867-4091-8A69-8CA11F364F61}" srcOrd="0" destOrd="0" presId="urn:microsoft.com/office/officeart/2005/8/layout/hierarchy2"/>
    <dgm:cxn modelId="{2B31041B-B471-4CAB-8339-F0C97641B26C}" type="presParOf" srcId="{79B62350-06A0-4E7C-8FE8-15D076003770}" destId="{BDF5C371-2B4F-41D1-A649-CFEC20734491}" srcOrd="1" destOrd="0" presId="urn:microsoft.com/office/officeart/2005/8/layout/hierarchy2"/>
    <dgm:cxn modelId="{BA86C0F6-2421-4821-B83A-DBCD4F949F7B}" type="presParOf" srcId="{BDF5C371-2B4F-41D1-A649-CFEC20734491}" destId="{5DFA7B1C-9950-4DCC-B48D-BA536DC8A491}" srcOrd="0" destOrd="0" presId="urn:microsoft.com/office/officeart/2005/8/layout/hierarchy2"/>
    <dgm:cxn modelId="{CF055C6E-45F2-40A1-8841-4E92D5CC1C55}" type="presParOf" srcId="{5DFA7B1C-9950-4DCC-B48D-BA536DC8A491}" destId="{EEBB6EB3-8650-4F6F-A691-1B9E47C1DA03}" srcOrd="0" destOrd="0" presId="urn:microsoft.com/office/officeart/2005/8/layout/hierarchy2"/>
    <dgm:cxn modelId="{9E917E88-B951-444C-804B-E15724511E97}" type="presParOf" srcId="{BDF5C371-2B4F-41D1-A649-CFEC20734491}" destId="{3BD7C6EE-EBA9-46C9-8E18-131865C74A7C}" srcOrd="1" destOrd="0" presId="urn:microsoft.com/office/officeart/2005/8/layout/hierarchy2"/>
    <dgm:cxn modelId="{ED7F7726-1B6D-4DE3-BCE8-A96632495D1B}" type="presParOf" srcId="{3BD7C6EE-EBA9-46C9-8E18-131865C74A7C}" destId="{8F5FE3AB-A575-43C5-8642-FB8EC71ECA1F}" srcOrd="0" destOrd="0" presId="urn:microsoft.com/office/officeart/2005/8/layout/hierarchy2"/>
    <dgm:cxn modelId="{7B3D0BEF-6F05-4D9F-B0E2-F046DD1F9700}" type="presParOf" srcId="{3BD7C6EE-EBA9-46C9-8E18-131865C74A7C}" destId="{0763F6FE-163F-45D3-B7D3-EA80428B8F56}" srcOrd="1" destOrd="0" presId="urn:microsoft.com/office/officeart/2005/8/layout/hierarchy2"/>
    <dgm:cxn modelId="{60FC52D7-712F-43E8-94D2-5482ED980F30}" type="presParOf" srcId="{730B6388-FE38-43A5-A362-EBDCF9250266}" destId="{2ECDA6F0-FEB1-4B43-8C21-4B881FA0A71D}" srcOrd="2" destOrd="0" presId="urn:microsoft.com/office/officeart/2005/8/layout/hierarchy2"/>
    <dgm:cxn modelId="{29921A77-DBE4-410E-8953-2569270AD387}" type="presParOf" srcId="{2ECDA6F0-FEB1-4B43-8C21-4B881FA0A71D}" destId="{126DF942-A578-45C3-8760-7C9A2B05B068}" srcOrd="0" destOrd="0" presId="urn:microsoft.com/office/officeart/2005/8/layout/hierarchy2"/>
    <dgm:cxn modelId="{CA9429B1-98CE-455D-9DDF-4169E37F4451}" type="presParOf" srcId="{730B6388-FE38-43A5-A362-EBDCF9250266}" destId="{4F1674B8-93D3-4424-A265-1808DCAFB5DD}" srcOrd="3" destOrd="0" presId="urn:microsoft.com/office/officeart/2005/8/layout/hierarchy2"/>
    <dgm:cxn modelId="{350EF8AB-DFEF-423E-9565-A2B911E52A7F}" type="presParOf" srcId="{4F1674B8-93D3-4424-A265-1808DCAFB5DD}" destId="{4F6157BB-D348-45B8-BD5A-91220E98C947}" srcOrd="0" destOrd="0" presId="urn:microsoft.com/office/officeart/2005/8/layout/hierarchy2"/>
    <dgm:cxn modelId="{82E58430-114E-4E73-870A-F20DF0408BD6}" type="presParOf" srcId="{4F1674B8-93D3-4424-A265-1808DCAFB5DD}" destId="{36869867-B697-43C3-8AA5-395CE72835DD}" srcOrd="1" destOrd="0" presId="urn:microsoft.com/office/officeart/2005/8/layout/hierarchy2"/>
    <dgm:cxn modelId="{243D5251-9EDA-4C30-BFD9-9B9E678C3467}" type="presParOf" srcId="{730B6388-FE38-43A5-A362-EBDCF9250266}" destId="{B191EE38-E792-47CF-996F-512AA6594FDB}" srcOrd="4" destOrd="0" presId="urn:microsoft.com/office/officeart/2005/8/layout/hierarchy2"/>
    <dgm:cxn modelId="{6AF465C6-AB9D-41A5-B4AE-E98341D9DE7A}" type="presParOf" srcId="{B191EE38-E792-47CF-996F-512AA6594FDB}" destId="{E7E1C2EC-3D9A-46AB-86C4-6E41D4BA69F3}" srcOrd="0" destOrd="0" presId="urn:microsoft.com/office/officeart/2005/8/layout/hierarchy2"/>
    <dgm:cxn modelId="{5AB8A331-0BA7-4DA9-BF29-974F40662737}" type="presParOf" srcId="{730B6388-FE38-43A5-A362-EBDCF9250266}" destId="{0A22FC31-8AA1-4F39-8A25-38C6C9CE3893}" srcOrd="5" destOrd="0" presId="urn:microsoft.com/office/officeart/2005/8/layout/hierarchy2"/>
    <dgm:cxn modelId="{D9877C4D-7EF4-4DB8-AB09-F423818ECFAE}" type="presParOf" srcId="{0A22FC31-8AA1-4F39-8A25-38C6C9CE3893}" destId="{0AB94267-6F42-4284-9D32-A597F2569070}" srcOrd="0" destOrd="0" presId="urn:microsoft.com/office/officeart/2005/8/layout/hierarchy2"/>
    <dgm:cxn modelId="{839EB0A5-BAD8-4306-9A18-97975F81BD13}" type="presParOf" srcId="{0A22FC31-8AA1-4F39-8A25-38C6C9CE3893}" destId="{F5E81DAA-52DC-4201-ADE6-B9F1736021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D041A1-3C8D-4336-870E-7F444B7647B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</dgm:pt>
    <dgm:pt modelId="{72565925-70A0-40F6-8413-65EEC31530E2}">
      <dgm:prSet phldrT="[Text]"/>
      <dgm:spPr/>
      <dgm:t>
        <a:bodyPr/>
        <a:lstStyle/>
        <a:p>
          <a:endParaRPr lang="cs-CZ" dirty="0"/>
        </a:p>
      </dgm:t>
    </dgm:pt>
    <dgm:pt modelId="{AC9904F8-75D8-4631-9253-AB693838FDA1}" type="parTrans" cxnId="{1D8C404D-E917-4B49-8339-2D44B48692B2}">
      <dgm:prSet/>
      <dgm:spPr/>
      <dgm:t>
        <a:bodyPr/>
        <a:lstStyle/>
        <a:p>
          <a:endParaRPr lang="cs-CZ"/>
        </a:p>
      </dgm:t>
    </dgm:pt>
    <dgm:pt modelId="{0FCE373D-D8A9-4341-A902-6B46BA35A972}" type="sibTrans" cxnId="{1D8C404D-E917-4B49-8339-2D44B48692B2}">
      <dgm:prSet/>
      <dgm:spPr/>
      <dgm:t>
        <a:bodyPr/>
        <a:lstStyle/>
        <a:p>
          <a:endParaRPr lang="cs-CZ"/>
        </a:p>
      </dgm:t>
    </dgm:pt>
    <dgm:pt modelId="{A37A2F1A-D834-4137-9500-CB30065D2AD1}">
      <dgm:prSet phldrT="[Text]"/>
      <dgm:spPr/>
      <dgm:t>
        <a:bodyPr/>
        <a:lstStyle/>
        <a:p>
          <a:endParaRPr lang="cs-CZ" dirty="0"/>
        </a:p>
      </dgm:t>
    </dgm:pt>
    <dgm:pt modelId="{023DB49C-6179-4F42-8165-D3A9C1205647}" type="parTrans" cxnId="{61D42090-4216-4D9F-828C-019E4B16E301}">
      <dgm:prSet/>
      <dgm:spPr/>
      <dgm:t>
        <a:bodyPr/>
        <a:lstStyle/>
        <a:p>
          <a:endParaRPr lang="cs-CZ"/>
        </a:p>
      </dgm:t>
    </dgm:pt>
    <dgm:pt modelId="{4FBF1BB8-B955-46C9-B2FB-8EA1A5D2EA73}" type="sibTrans" cxnId="{61D42090-4216-4D9F-828C-019E4B16E301}">
      <dgm:prSet/>
      <dgm:spPr/>
      <dgm:t>
        <a:bodyPr/>
        <a:lstStyle/>
        <a:p>
          <a:endParaRPr lang="cs-CZ"/>
        </a:p>
      </dgm:t>
    </dgm:pt>
    <dgm:pt modelId="{95DF6A3D-CF86-401E-A5F2-5557D2248D75}">
      <dgm:prSet phldrT="[Text]"/>
      <dgm:spPr/>
      <dgm:t>
        <a:bodyPr/>
        <a:lstStyle/>
        <a:p>
          <a:endParaRPr lang="cs-CZ" dirty="0"/>
        </a:p>
      </dgm:t>
    </dgm:pt>
    <dgm:pt modelId="{9A320CCA-AA46-43F3-BF0F-93AD11C1BDF7}" type="parTrans" cxnId="{C5E4A8E9-86B9-4FB7-AD67-F88A75D42855}">
      <dgm:prSet/>
      <dgm:spPr/>
      <dgm:t>
        <a:bodyPr/>
        <a:lstStyle/>
        <a:p>
          <a:endParaRPr lang="cs-CZ"/>
        </a:p>
      </dgm:t>
    </dgm:pt>
    <dgm:pt modelId="{22F37333-A102-4899-B036-EF9D10F412C4}" type="sibTrans" cxnId="{C5E4A8E9-86B9-4FB7-AD67-F88A75D42855}">
      <dgm:prSet/>
      <dgm:spPr/>
      <dgm:t>
        <a:bodyPr/>
        <a:lstStyle/>
        <a:p>
          <a:endParaRPr lang="cs-CZ"/>
        </a:p>
      </dgm:t>
    </dgm:pt>
    <dgm:pt modelId="{85A2CBB7-E650-473B-AC88-AA6233818A9A}">
      <dgm:prSet phldrT="[Text]"/>
      <dgm:spPr/>
      <dgm:t>
        <a:bodyPr/>
        <a:lstStyle/>
        <a:p>
          <a:endParaRPr lang="cs-CZ" dirty="0"/>
        </a:p>
      </dgm:t>
    </dgm:pt>
    <dgm:pt modelId="{8CF72B1D-4B99-4870-A596-2E77E04A8A3D}" type="parTrans" cxnId="{8826EA2B-E90C-4A0A-BD32-93C474AF3034}">
      <dgm:prSet/>
      <dgm:spPr/>
      <dgm:t>
        <a:bodyPr/>
        <a:lstStyle/>
        <a:p>
          <a:endParaRPr lang="cs-CZ"/>
        </a:p>
      </dgm:t>
    </dgm:pt>
    <dgm:pt modelId="{421841B5-0A5F-4BA9-8C7E-A453BB45A113}" type="sibTrans" cxnId="{8826EA2B-E90C-4A0A-BD32-93C474AF3034}">
      <dgm:prSet/>
      <dgm:spPr/>
      <dgm:t>
        <a:bodyPr/>
        <a:lstStyle/>
        <a:p>
          <a:endParaRPr lang="cs-CZ"/>
        </a:p>
      </dgm:t>
    </dgm:pt>
    <dgm:pt modelId="{E3E3144E-90B9-4FEB-B6DF-C514105E90C4}">
      <dgm:prSet phldrT="[Text]"/>
      <dgm:spPr/>
      <dgm:t>
        <a:bodyPr/>
        <a:lstStyle/>
        <a:p>
          <a:endParaRPr lang="cs-CZ" dirty="0"/>
        </a:p>
      </dgm:t>
    </dgm:pt>
    <dgm:pt modelId="{0283E4F2-5578-436C-84E1-2DD0C0FD8A46}" type="parTrans" cxnId="{22E34909-7B03-4F5E-B49E-617CDAD54603}">
      <dgm:prSet/>
      <dgm:spPr/>
      <dgm:t>
        <a:bodyPr/>
        <a:lstStyle/>
        <a:p>
          <a:endParaRPr lang="cs-CZ"/>
        </a:p>
      </dgm:t>
    </dgm:pt>
    <dgm:pt modelId="{67282966-50DE-409D-9E98-0A9C56E97DB4}" type="sibTrans" cxnId="{22E34909-7B03-4F5E-B49E-617CDAD54603}">
      <dgm:prSet/>
      <dgm:spPr/>
      <dgm:t>
        <a:bodyPr/>
        <a:lstStyle/>
        <a:p>
          <a:endParaRPr lang="cs-CZ"/>
        </a:p>
      </dgm:t>
    </dgm:pt>
    <dgm:pt modelId="{876E4B6E-8580-43FC-988B-81266E6C76F1}">
      <dgm:prSet phldrT="[Text]"/>
      <dgm:spPr/>
      <dgm:t>
        <a:bodyPr/>
        <a:lstStyle/>
        <a:p>
          <a:endParaRPr lang="cs-CZ" dirty="0" smtClean="0"/>
        </a:p>
      </dgm:t>
    </dgm:pt>
    <dgm:pt modelId="{736CC73B-609D-4D7D-BEA2-C335674A46CE}" type="parTrans" cxnId="{33FD0E5A-579D-4DA3-AAFF-3114A8484A5B}">
      <dgm:prSet/>
      <dgm:spPr/>
      <dgm:t>
        <a:bodyPr/>
        <a:lstStyle/>
        <a:p>
          <a:endParaRPr lang="cs-CZ"/>
        </a:p>
      </dgm:t>
    </dgm:pt>
    <dgm:pt modelId="{068776AE-B73F-445B-8B82-216B5F0DE2C4}" type="sibTrans" cxnId="{33FD0E5A-579D-4DA3-AAFF-3114A8484A5B}">
      <dgm:prSet/>
      <dgm:spPr/>
      <dgm:t>
        <a:bodyPr/>
        <a:lstStyle/>
        <a:p>
          <a:endParaRPr lang="cs-CZ"/>
        </a:p>
      </dgm:t>
    </dgm:pt>
    <dgm:pt modelId="{14CE7856-3D08-44E8-9FC0-E689E5C253E8}" type="pres">
      <dgm:prSet presAssocID="{97D041A1-3C8D-4336-870E-7F444B7647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2B0034-E16A-48DA-96DC-2CD8595A3113}" type="pres">
      <dgm:prSet presAssocID="{72565925-70A0-40F6-8413-65EEC31530E2}" presName="vertOne" presStyleCnt="0"/>
      <dgm:spPr/>
    </dgm:pt>
    <dgm:pt modelId="{8AB802E4-9051-461D-9735-55B9D83BD9A1}" type="pres">
      <dgm:prSet presAssocID="{72565925-70A0-40F6-8413-65EEC31530E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F2C8431-F402-48C7-92D3-8734D94F7756}" type="pres">
      <dgm:prSet presAssocID="{72565925-70A0-40F6-8413-65EEC31530E2}" presName="parTransOne" presStyleCnt="0"/>
      <dgm:spPr/>
    </dgm:pt>
    <dgm:pt modelId="{8ACF4B7B-026C-491E-9F4A-E79BC293E8FB}" type="pres">
      <dgm:prSet presAssocID="{72565925-70A0-40F6-8413-65EEC31530E2}" presName="horzOne" presStyleCnt="0"/>
      <dgm:spPr/>
    </dgm:pt>
    <dgm:pt modelId="{E430D355-708D-4D73-ACCD-3BAEF01AFFD1}" type="pres">
      <dgm:prSet presAssocID="{95DF6A3D-CF86-401E-A5F2-5557D2248D75}" presName="vertTwo" presStyleCnt="0"/>
      <dgm:spPr/>
    </dgm:pt>
    <dgm:pt modelId="{65D63071-AAF0-4D30-9557-C8F4A13FD61C}" type="pres">
      <dgm:prSet presAssocID="{95DF6A3D-CF86-401E-A5F2-5557D2248D7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58BC8E4-AC7A-44BD-8D53-5D891C3E866E}" type="pres">
      <dgm:prSet presAssocID="{95DF6A3D-CF86-401E-A5F2-5557D2248D75}" presName="parTransTwo" presStyleCnt="0"/>
      <dgm:spPr/>
    </dgm:pt>
    <dgm:pt modelId="{854A2CC8-4273-43E2-8FF2-A6416D5F84DB}" type="pres">
      <dgm:prSet presAssocID="{95DF6A3D-CF86-401E-A5F2-5557D2248D75}" presName="horzTwo" presStyleCnt="0"/>
      <dgm:spPr/>
    </dgm:pt>
    <dgm:pt modelId="{3B0393C6-4146-4921-828B-AFD262BB3E77}" type="pres">
      <dgm:prSet presAssocID="{E3E3144E-90B9-4FEB-B6DF-C514105E90C4}" presName="vertThree" presStyleCnt="0"/>
      <dgm:spPr/>
    </dgm:pt>
    <dgm:pt modelId="{4687F0A5-8F71-4719-80CB-B769D0E71A2A}" type="pres">
      <dgm:prSet presAssocID="{E3E3144E-90B9-4FEB-B6DF-C514105E90C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2DA9D9-18F3-401A-A945-6317E5E15E2A}" type="pres">
      <dgm:prSet presAssocID="{E3E3144E-90B9-4FEB-B6DF-C514105E90C4}" presName="horzThree" presStyleCnt="0"/>
      <dgm:spPr/>
    </dgm:pt>
    <dgm:pt modelId="{230403AE-A87D-4E4F-B348-676648E5004F}" type="pres">
      <dgm:prSet presAssocID="{22F37333-A102-4899-B036-EF9D10F412C4}" presName="sibSpaceTwo" presStyleCnt="0"/>
      <dgm:spPr/>
    </dgm:pt>
    <dgm:pt modelId="{647B2A0E-1D9E-42B2-9EA6-B5402186EE3B}" type="pres">
      <dgm:prSet presAssocID="{A37A2F1A-D834-4137-9500-CB30065D2AD1}" presName="vertTwo" presStyleCnt="0"/>
      <dgm:spPr/>
    </dgm:pt>
    <dgm:pt modelId="{1149702C-81F1-4FA0-B044-A44A748D7B33}" type="pres">
      <dgm:prSet presAssocID="{A37A2F1A-D834-4137-9500-CB30065D2AD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528E56-79EE-4163-B313-934352C222B3}" type="pres">
      <dgm:prSet presAssocID="{A37A2F1A-D834-4137-9500-CB30065D2AD1}" presName="parTransTwo" presStyleCnt="0"/>
      <dgm:spPr/>
    </dgm:pt>
    <dgm:pt modelId="{A05B3CA1-F089-4113-883D-D88F333E3FFC}" type="pres">
      <dgm:prSet presAssocID="{A37A2F1A-D834-4137-9500-CB30065D2AD1}" presName="horzTwo" presStyleCnt="0"/>
      <dgm:spPr/>
    </dgm:pt>
    <dgm:pt modelId="{28D02285-5ACD-4124-A5BC-F97236E352C2}" type="pres">
      <dgm:prSet presAssocID="{85A2CBB7-E650-473B-AC88-AA6233818A9A}" presName="vertThree" presStyleCnt="0"/>
      <dgm:spPr/>
    </dgm:pt>
    <dgm:pt modelId="{3F6F6B1F-B818-4B08-B0E0-54A3F9EE96C0}" type="pres">
      <dgm:prSet presAssocID="{85A2CBB7-E650-473B-AC88-AA6233818A9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39E0858-99D8-4EEB-922E-4B7F4C4719BF}" type="pres">
      <dgm:prSet presAssocID="{85A2CBB7-E650-473B-AC88-AA6233818A9A}" presName="horzThree" presStyleCnt="0"/>
      <dgm:spPr/>
    </dgm:pt>
    <dgm:pt modelId="{07D6CA8A-AD1E-4C66-A5A1-42B7F6DA321A}" type="pres">
      <dgm:prSet presAssocID="{421841B5-0A5F-4BA9-8C7E-A453BB45A113}" presName="sibSpaceThree" presStyleCnt="0"/>
      <dgm:spPr/>
    </dgm:pt>
    <dgm:pt modelId="{48FE1836-E2B8-4A70-82C5-401B9B97EF85}" type="pres">
      <dgm:prSet presAssocID="{876E4B6E-8580-43FC-988B-81266E6C76F1}" presName="vertThree" presStyleCnt="0"/>
      <dgm:spPr/>
    </dgm:pt>
    <dgm:pt modelId="{CA0F416E-D142-4427-B09E-1AC3F4459A63}" type="pres">
      <dgm:prSet presAssocID="{876E4B6E-8580-43FC-988B-81266E6C76F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18E9F63-432A-4285-805B-206A5E6A9E6B}" type="pres">
      <dgm:prSet presAssocID="{876E4B6E-8580-43FC-988B-81266E6C76F1}" presName="horzThree" presStyleCnt="0"/>
      <dgm:spPr/>
    </dgm:pt>
  </dgm:ptLst>
  <dgm:cxnLst>
    <dgm:cxn modelId="{7B23D87C-D5F2-42EB-83B2-E02253AD9198}" type="presOf" srcId="{A37A2F1A-D834-4137-9500-CB30065D2AD1}" destId="{1149702C-81F1-4FA0-B044-A44A748D7B33}" srcOrd="0" destOrd="0" presId="urn:microsoft.com/office/officeart/2005/8/layout/hierarchy4"/>
    <dgm:cxn modelId="{A8F6E3D5-04EC-4627-B2F4-D75FB44D46A7}" type="presOf" srcId="{876E4B6E-8580-43FC-988B-81266E6C76F1}" destId="{CA0F416E-D142-4427-B09E-1AC3F4459A63}" srcOrd="0" destOrd="0" presId="urn:microsoft.com/office/officeart/2005/8/layout/hierarchy4"/>
    <dgm:cxn modelId="{61D42090-4216-4D9F-828C-019E4B16E301}" srcId="{72565925-70A0-40F6-8413-65EEC31530E2}" destId="{A37A2F1A-D834-4137-9500-CB30065D2AD1}" srcOrd="1" destOrd="0" parTransId="{023DB49C-6179-4F42-8165-D3A9C1205647}" sibTransId="{4FBF1BB8-B955-46C9-B2FB-8EA1A5D2EA73}"/>
    <dgm:cxn modelId="{1D8C404D-E917-4B49-8339-2D44B48692B2}" srcId="{97D041A1-3C8D-4336-870E-7F444B7647BC}" destId="{72565925-70A0-40F6-8413-65EEC31530E2}" srcOrd="0" destOrd="0" parTransId="{AC9904F8-75D8-4631-9253-AB693838FDA1}" sibTransId="{0FCE373D-D8A9-4341-A902-6B46BA35A972}"/>
    <dgm:cxn modelId="{33FD0E5A-579D-4DA3-AAFF-3114A8484A5B}" srcId="{A37A2F1A-D834-4137-9500-CB30065D2AD1}" destId="{876E4B6E-8580-43FC-988B-81266E6C76F1}" srcOrd="1" destOrd="0" parTransId="{736CC73B-609D-4D7D-BEA2-C335674A46CE}" sibTransId="{068776AE-B73F-445B-8B82-216B5F0DE2C4}"/>
    <dgm:cxn modelId="{C5E4A8E9-86B9-4FB7-AD67-F88A75D42855}" srcId="{72565925-70A0-40F6-8413-65EEC31530E2}" destId="{95DF6A3D-CF86-401E-A5F2-5557D2248D75}" srcOrd="0" destOrd="0" parTransId="{9A320CCA-AA46-43F3-BF0F-93AD11C1BDF7}" sibTransId="{22F37333-A102-4899-B036-EF9D10F412C4}"/>
    <dgm:cxn modelId="{F8124412-4B7B-4F1C-BB68-6E29582F8255}" type="presOf" srcId="{95DF6A3D-CF86-401E-A5F2-5557D2248D75}" destId="{65D63071-AAF0-4D30-9557-C8F4A13FD61C}" srcOrd="0" destOrd="0" presId="urn:microsoft.com/office/officeart/2005/8/layout/hierarchy4"/>
    <dgm:cxn modelId="{13284CB1-7F26-4C78-A4DB-ED0D10A2D7AC}" type="presOf" srcId="{97D041A1-3C8D-4336-870E-7F444B7647BC}" destId="{14CE7856-3D08-44E8-9FC0-E689E5C253E8}" srcOrd="0" destOrd="0" presId="urn:microsoft.com/office/officeart/2005/8/layout/hierarchy4"/>
    <dgm:cxn modelId="{8826EA2B-E90C-4A0A-BD32-93C474AF3034}" srcId="{A37A2F1A-D834-4137-9500-CB30065D2AD1}" destId="{85A2CBB7-E650-473B-AC88-AA6233818A9A}" srcOrd="0" destOrd="0" parTransId="{8CF72B1D-4B99-4870-A596-2E77E04A8A3D}" sibTransId="{421841B5-0A5F-4BA9-8C7E-A453BB45A113}"/>
    <dgm:cxn modelId="{A7CAE71D-0ED9-42A9-BC38-EDA8459A9D86}" type="presOf" srcId="{E3E3144E-90B9-4FEB-B6DF-C514105E90C4}" destId="{4687F0A5-8F71-4719-80CB-B769D0E71A2A}" srcOrd="0" destOrd="0" presId="urn:microsoft.com/office/officeart/2005/8/layout/hierarchy4"/>
    <dgm:cxn modelId="{CF1B887F-61A3-4A4E-80E0-F9391E280AF7}" type="presOf" srcId="{72565925-70A0-40F6-8413-65EEC31530E2}" destId="{8AB802E4-9051-461D-9735-55B9D83BD9A1}" srcOrd="0" destOrd="0" presId="urn:microsoft.com/office/officeart/2005/8/layout/hierarchy4"/>
    <dgm:cxn modelId="{22E34909-7B03-4F5E-B49E-617CDAD54603}" srcId="{95DF6A3D-CF86-401E-A5F2-5557D2248D75}" destId="{E3E3144E-90B9-4FEB-B6DF-C514105E90C4}" srcOrd="0" destOrd="0" parTransId="{0283E4F2-5578-436C-84E1-2DD0C0FD8A46}" sibTransId="{67282966-50DE-409D-9E98-0A9C56E97DB4}"/>
    <dgm:cxn modelId="{66BAEBD4-0EC1-4269-82E9-95864BA9C236}" type="presOf" srcId="{85A2CBB7-E650-473B-AC88-AA6233818A9A}" destId="{3F6F6B1F-B818-4B08-B0E0-54A3F9EE96C0}" srcOrd="0" destOrd="0" presId="urn:microsoft.com/office/officeart/2005/8/layout/hierarchy4"/>
    <dgm:cxn modelId="{0C936C49-D11A-4899-B49D-94E1DFF35450}" type="presParOf" srcId="{14CE7856-3D08-44E8-9FC0-E689E5C253E8}" destId="{F52B0034-E16A-48DA-96DC-2CD8595A3113}" srcOrd="0" destOrd="0" presId="urn:microsoft.com/office/officeart/2005/8/layout/hierarchy4"/>
    <dgm:cxn modelId="{E56076A5-E334-4372-B23E-44FFDC911C74}" type="presParOf" srcId="{F52B0034-E16A-48DA-96DC-2CD8595A3113}" destId="{8AB802E4-9051-461D-9735-55B9D83BD9A1}" srcOrd="0" destOrd="0" presId="urn:microsoft.com/office/officeart/2005/8/layout/hierarchy4"/>
    <dgm:cxn modelId="{AB260D21-C0D9-49B5-A023-37989A18CCEE}" type="presParOf" srcId="{F52B0034-E16A-48DA-96DC-2CD8595A3113}" destId="{8F2C8431-F402-48C7-92D3-8734D94F7756}" srcOrd="1" destOrd="0" presId="urn:microsoft.com/office/officeart/2005/8/layout/hierarchy4"/>
    <dgm:cxn modelId="{914811F4-225A-4202-BB0B-A62D22BD8B20}" type="presParOf" srcId="{F52B0034-E16A-48DA-96DC-2CD8595A3113}" destId="{8ACF4B7B-026C-491E-9F4A-E79BC293E8FB}" srcOrd="2" destOrd="0" presId="urn:microsoft.com/office/officeart/2005/8/layout/hierarchy4"/>
    <dgm:cxn modelId="{D8235F1E-BAA5-490F-A0F4-8E785120FEDF}" type="presParOf" srcId="{8ACF4B7B-026C-491E-9F4A-E79BC293E8FB}" destId="{E430D355-708D-4D73-ACCD-3BAEF01AFFD1}" srcOrd="0" destOrd="0" presId="urn:microsoft.com/office/officeart/2005/8/layout/hierarchy4"/>
    <dgm:cxn modelId="{3087F2C6-6869-4129-A9F3-7AD4A149F6FB}" type="presParOf" srcId="{E430D355-708D-4D73-ACCD-3BAEF01AFFD1}" destId="{65D63071-AAF0-4D30-9557-C8F4A13FD61C}" srcOrd="0" destOrd="0" presId="urn:microsoft.com/office/officeart/2005/8/layout/hierarchy4"/>
    <dgm:cxn modelId="{60622317-4AAC-4FBC-BC5B-797C894C4FF4}" type="presParOf" srcId="{E430D355-708D-4D73-ACCD-3BAEF01AFFD1}" destId="{958BC8E4-AC7A-44BD-8D53-5D891C3E866E}" srcOrd="1" destOrd="0" presId="urn:microsoft.com/office/officeart/2005/8/layout/hierarchy4"/>
    <dgm:cxn modelId="{D3C41445-2F3A-4ED8-95DB-76901811BA6B}" type="presParOf" srcId="{E430D355-708D-4D73-ACCD-3BAEF01AFFD1}" destId="{854A2CC8-4273-43E2-8FF2-A6416D5F84DB}" srcOrd="2" destOrd="0" presId="urn:microsoft.com/office/officeart/2005/8/layout/hierarchy4"/>
    <dgm:cxn modelId="{82955C9E-D6F9-4BA6-A961-9499BA7F29BF}" type="presParOf" srcId="{854A2CC8-4273-43E2-8FF2-A6416D5F84DB}" destId="{3B0393C6-4146-4921-828B-AFD262BB3E77}" srcOrd="0" destOrd="0" presId="urn:microsoft.com/office/officeart/2005/8/layout/hierarchy4"/>
    <dgm:cxn modelId="{61798D39-79A0-48EA-A050-B6D1780BD85E}" type="presParOf" srcId="{3B0393C6-4146-4921-828B-AFD262BB3E77}" destId="{4687F0A5-8F71-4719-80CB-B769D0E71A2A}" srcOrd="0" destOrd="0" presId="urn:microsoft.com/office/officeart/2005/8/layout/hierarchy4"/>
    <dgm:cxn modelId="{80438A7D-D7F8-4AF7-ACE2-F2F1E2F506FD}" type="presParOf" srcId="{3B0393C6-4146-4921-828B-AFD262BB3E77}" destId="{182DA9D9-18F3-401A-A945-6317E5E15E2A}" srcOrd="1" destOrd="0" presId="urn:microsoft.com/office/officeart/2005/8/layout/hierarchy4"/>
    <dgm:cxn modelId="{2F5B9AB7-5AC0-4126-93FF-896F00A96908}" type="presParOf" srcId="{8ACF4B7B-026C-491E-9F4A-E79BC293E8FB}" destId="{230403AE-A87D-4E4F-B348-676648E5004F}" srcOrd="1" destOrd="0" presId="urn:microsoft.com/office/officeart/2005/8/layout/hierarchy4"/>
    <dgm:cxn modelId="{75CC994F-B0BC-4E12-873D-924D6A45AAAD}" type="presParOf" srcId="{8ACF4B7B-026C-491E-9F4A-E79BC293E8FB}" destId="{647B2A0E-1D9E-42B2-9EA6-B5402186EE3B}" srcOrd="2" destOrd="0" presId="urn:microsoft.com/office/officeart/2005/8/layout/hierarchy4"/>
    <dgm:cxn modelId="{6190DA35-55B0-4F49-90BC-52FC296D0CEA}" type="presParOf" srcId="{647B2A0E-1D9E-42B2-9EA6-B5402186EE3B}" destId="{1149702C-81F1-4FA0-B044-A44A748D7B33}" srcOrd="0" destOrd="0" presId="urn:microsoft.com/office/officeart/2005/8/layout/hierarchy4"/>
    <dgm:cxn modelId="{26E1DCFC-506F-4600-B377-2CF50041F988}" type="presParOf" srcId="{647B2A0E-1D9E-42B2-9EA6-B5402186EE3B}" destId="{54528E56-79EE-4163-B313-934352C222B3}" srcOrd="1" destOrd="0" presId="urn:microsoft.com/office/officeart/2005/8/layout/hierarchy4"/>
    <dgm:cxn modelId="{37FCE52E-CB8C-4717-A9DD-B1DC2BA65E93}" type="presParOf" srcId="{647B2A0E-1D9E-42B2-9EA6-B5402186EE3B}" destId="{A05B3CA1-F089-4113-883D-D88F333E3FFC}" srcOrd="2" destOrd="0" presId="urn:microsoft.com/office/officeart/2005/8/layout/hierarchy4"/>
    <dgm:cxn modelId="{FBA1E2C6-1769-408A-859E-87EA094C8762}" type="presParOf" srcId="{A05B3CA1-F089-4113-883D-D88F333E3FFC}" destId="{28D02285-5ACD-4124-A5BC-F97236E352C2}" srcOrd="0" destOrd="0" presId="urn:microsoft.com/office/officeart/2005/8/layout/hierarchy4"/>
    <dgm:cxn modelId="{6520AE3C-5AAC-41B4-A30E-359847E7F729}" type="presParOf" srcId="{28D02285-5ACD-4124-A5BC-F97236E352C2}" destId="{3F6F6B1F-B818-4B08-B0E0-54A3F9EE96C0}" srcOrd="0" destOrd="0" presId="urn:microsoft.com/office/officeart/2005/8/layout/hierarchy4"/>
    <dgm:cxn modelId="{A0A02834-3569-4E1D-9922-0D5CCF2B4473}" type="presParOf" srcId="{28D02285-5ACD-4124-A5BC-F97236E352C2}" destId="{539E0858-99D8-4EEB-922E-4B7F4C4719BF}" srcOrd="1" destOrd="0" presId="urn:microsoft.com/office/officeart/2005/8/layout/hierarchy4"/>
    <dgm:cxn modelId="{106408D7-29BA-4574-9D2D-0C06DAC11851}" type="presParOf" srcId="{A05B3CA1-F089-4113-883D-D88F333E3FFC}" destId="{07D6CA8A-AD1E-4C66-A5A1-42B7F6DA321A}" srcOrd="1" destOrd="0" presId="urn:microsoft.com/office/officeart/2005/8/layout/hierarchy4"/>
    <dgm:cxn modelId="{84C28634-09C4-4EF9-A7BA-0D89BCAB887A}" type="presParOf" srcId="{A05B3CA1-F089-4113-883D-D88F333E3FFC}" destId="{48FE1836-E2B8-4A70-82C5-401B9B97EF85}" srcOrd="2" destOrd="0" presId="urn:microsoft.com/office/officeart/2005/8/layout/hierarchy4"/>
    <dgm:cxn modelId="{FEA11F26-A158-48A9-990E-3C29451DABC5}" type="presParOf" srcId="{48FE1836-E2B8-4A70-82C5-401B9B97EF85}" destId="{CA0F416E-D142-4427-B09E-1AC3F4459A63}" srcOrd="0" destOrd="0" presId="urn:microsoft.com/office/officeart/2005/8/layout/hierarchy4"/>
    <dgm:cxn modelId="{9616F220-BFA5-471C-80A3-C846563590A7}" type="presParOf" srcId="{48FE1836-E2B8-4A70-82C5-401B9B97EF85}" destId="{218E9F63-432A-4285-805B-206A5E6A9E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D041A1-3C8D-4336-870E-7F444B7647B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</dgm:pt>
    <dgm:pt modelId="{72565925-70A0-40F6-8413-65EEC31530E2}">
      <dgm:prSet phldrT="[Text]"/>
      <dgm:spPr/>
      <dgm:t>
        <a:bodyPr/>
        <a:lstStyle/>
        <a:p>
          <a:r>
            <a:rPr lang="cs-CZ" dirty="0" smtClean="0"/>
            <a:t>Škola</a:t>
          </a:r>
          <a:endParaRPr lang="cs-CZ" dirty="0"/>
        </a:p>
      </dgm:t>
    </dgm:pt>
    <dgm:pt modelId="{AC9904F8-75D8-4631-9253-AB693838FDA1}" type="parTrans" cxnId="{1D8C404D-E917-4B49-8339-2D44B48692B2}">
      <dgm:prSet/>
      <dgm:spPr/>
      <dgm:t>
        <a:bodyPr/>
        <a:lstStyle/>
        <a:p>
          <a:endParaRPr lang="cs-CZ"/>
        </a:p>
      </dgm:t>
    </dgm:pt>
    <dgm:pt modelId="{0FCE373D-D8A9-4341-A902-6B46BA35A972}" type="sibTrans" cxnId="{1D8C404D-E917-4B49-8339-2D44B48692B2}">
      <dgm:prSet/>
      <dgm:spPr/>
      <dgm:t>
        <a:bodyPr/>
        <a:lstStyle/>
        <a:p>
          <a:endParaRPr lang="cs-CZ"/>
        </a:p>
      </dgm:t>
    </dgm:pt>
    <dgm:pt modelId="{A37A2F1A-D834-4137-9500-CB30065D2AD1}">
      <dgm:prSet phldrT="[Text]"/>
      <dgm:spPr/>
      <dgm:t>
        <a:bodyPr/>
        <a:lstStyle/>
        <a:p>
          <a:r>
            <a:rPr lang="cs-CZ" dirty="0" smtClean="0"/>
            <a:t>Zábava</a:t>
          </a:r>
          <a:endParaRPr lang="cs-CZ" dirty="0"/>
        </a:p>
      </dgm:t>
    </dgm:pt>
    <dgm:pt modelId="{023DB49C-6179-4F42-8165-D3A9C1205647}" type="parTrans" cxnId="{61D42090-4216-4D9F-828C-019E4B16E301}">
      <dgm:prSet/>
      <dgm:spPr/>
      <dgm:t>
        <a:bodyPr/>
        <a:lstStyle/>
        <a:p>
          <a:endParaRPr lang="cs-CZ"/>
        </a:p>
      </dgm:t>
    </dgm:pt>
    <dgm:pt modelId="{4FBF1BB8-B955-46C9-B2FB-8EA1A5D2EA73}" type="sibTrans" cxnId="{61D42090-4216-4D9F-828C-019E4B16E301}">
      <dgm:prSet/>
      <dgm:spPr/>
      <dgm:t>
        <a:bodyPr/>
        <a:lstStyle/>
        <a:p>
          <a:endParaRPr lang="cs-CZ"/>
        </a:p>
      </dgm:t>
    </dgm:pt>
    <dgm:pt modelId="{95DF6A3D-CF86-401E-A5F2-5557D2248D75}">
      <dgm:prSet phldrT="[Text]"/>
      <dgm:spPr/>
      <dgm:t>
        <a:bodyPr/>
        <a:lstStyle/>
        <a:p>
          <a:r>
            <a:rPr lang="cs-CZ" dirty="0" smtClean="0"/>
            <a:t>Úkoly</a:t>
          </a:r>
          <a:endParaRPr lang="cs-CZ" dirty="0"/>
        </a:p>
      </dgm:t>
    </dgm:pt>
    <dgm:pt modelId="{9A320CCA-AA46-43F3-BF0F-93AD11C1BDF7}" type="parTrans" cxnId="{C5E4A8E9-86B9-4FB7-AD67-F88A75D42855}">
      <dgm:prSet/>
      <dgm:spPr/>
    </dgm:pt>
    <dgm:pt modelId="{22F37333-A102-4899-B036-EF9D10F412C4}" type="sibTrans" cxnId="{C5E4A8E9-86B9-4FB7-AD67-F88A75D42855}">
      <dgm:prSet/>
      <dgm:spPr/>
    </dgm:pt>
    <dgm:pt modelId="{85A2CBB7-E650-473B-AC88-AA6233818A9A}">
      <dgm:prSet phldrT="[Text]"/>
      <dgm:spPr/>
      <dgm:t>
        <a:bodyPr/>
        <a:lstStyle/>
        <a:p>
          <a:r>
            <a:rPr lang="cs-CZ" dirty="0" smtClean="0"/>
            <a:t>Hry</a:t>
          </a:r>
          <a:endParaRPr lang="cs-CZ" dirty="0"/>
        </a:p>
      </dgm:t>
    </dgm:pt>
    <dgm:pt modelId="{8CF72B1D-4B99-4870-A596-2E77E04A8A3D}" type="parTrans" cxnId="{8826EA2B-E90C-4A0A-BD32-93C474AF3034}">
      <dgm:prSet/>
      <dgm:spPr/>
    </dgm:pt>
    <dgm:pt modelId="{421841B5-0A5F-4BA9-8C7E-A453BB45A113}" type="sibTrans" cxnId="{8826EA2B-E90C-4A0A-BD32-93C474AF3034}">
      <dgm:prSet/>
      <dgm:spPr/>
    </dgm:pt>
    <dgm:pt modelId="{E3E3144E-90B9-4FEB-B6DF-C514105E90C4}">
      <dgm:prSet phldrT="[Text]"/>
      <dgm:spPr/>
      <dgm:t>
        <a:bodyPr/>
        <a:lstStyle/>
        <a:p>
          <a:r>
            <a:rPr lang="cs-CZ" dirty="0" smtClean="0"/>
            <a:t>práce</a:t>
          </a:r>
          <a:endParaRPr lang="cs-CZ" dirty="0"/>
        </a:p>
      </dgm:t>
    </dgm:pt>
    <dgm:pt modelId="{0283E4F2-5578-436C-84E1-2DD0C0FD8A46}" type="parTrans" cxnId="{22E34909-7B03-4F5E-B49E-617CDAD54603}">
      <dgm:prSet/>
      <dgm:spPr/>
    </dgm:pt>
    <dgm:pt modelId="{67282966-50DE-409D-9E98-0A9C56E97DB4}" type="sibTrans" cxnId="{22E34909-7B03-4F5E-B49E-617CDAD54603}">
      <dgm:prSet/>
      <dgm:spPr/>
    </dgm:pt>
    <dgm:pt modelId="{876E4B6E-8580-43FC-988B-81266E6C76F1}">
      <dgm:prSet phldrT="[Text]"/>
      <dgm:spPr/>
      <dgm:t>
        <a:bodyPr/>
        <a:lstStyle/>
        <a:p>
          <a:r>
            <a:rPr lang="cs-CZ" dirty="0" err="1" smtClean="0"/>
            <a:t>Sudoku</a:t>
          </a:r>
          <a:endParaRPr lang="cs-CZ" dirty="0" smtClean="0"/>
        </a:p>
      </dgm:t>
    </dgm:pt>
    <dgm:pt modelId="{736CC73B-609D-4D7D-BEA2-C335674A46CE}" type="parTrans" cxnId="{33FD0E5A-579D-4DA3-AAFF-3114A8484A5B}">
      <dgm:prSet/>
      <dgm:spPr/>
    </dgm:pt>
    <dgm:pt modelId="{068776AE-B73F-445B-8B82-216B5F0DE2C4}" type="sibTrans" cxnId="{33FD0E5A-579D-4DA3-AAFF-3114A8484A5B}">
      <dgm:prSet/>
      <dgm:spPr/>
    </dgm:pt>
    <dgm:pt modelId="{14CE7856-3D08-44E8-9FC0-E689E5C253E8}" type="pres">
      <dgm:prSet presAssocID="{97D041A1-3C8D-4336-870E-7F444B7647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2B0034-E16A-48DA-96DC-2CD8595A3113}" type="pres">
      <dgm:prSet presAssocID="{72565925-70A0-40F6-8413-65EEC31530E2}" presName="vertOne" presStyleCnt="0"/>
      <dgm:spPr/>
    </dgm:pt>
    <dgm:pt modelId="{8AB802E4-9051-461D-9735-55B9D83BD9A1}" type="pres">
      <dgm:prSet presAssocID="{72565925-70A0-40F6-8413-65EEC31530E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F2C8431-F402-48C7-92D3-8734D94F7756}" type="pres">
      <dgm:prSet presAssocID="{72565925-70A0-40F6-8413-65EEC31530E2}" presName="parTransOne" presStyleCnt="0"/>
      <dgm:spPr/>
    </dgm:pt>
    <dgm:pt modelId="{8ACF4B7B-026C-491E-9F4A-E79BC293E8FB}" type="pres">
      <dgm:prSet presAssocID="{72565925-70A0-40F6-8413-65EEC31530E2}" presName="horzOne" presStyleCnt="0"/>
      <dgm:spPr/>
    </dgm:pt>
    <dgm:pt modelId="{E430D355-708D-4D73-ACCD-3BAEF01AFFD1}" type="pres">
      <dgm:prSet presAssocID="{95DF6A3D-CF86-401E-A5F2-5557D2248D75}" presName="vertTwo" presStyleCnt="0"/>
      <dgm:spPr/>
    </dgm:pt>
    <dgm:pt modelId="{65D63071-AAF0-4D30-9557-C8F4A13FD61C}" type="pres">
      <dgm:prSet presAssocID="{95DF6A3D-CF86-401E-A5F2-5557D2248D7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58BC8E4-AC7A-44BD-8D53-5D891C3E866E}" type="pres">
      <dgm:prSet presAssocID="{95DF6A3D-CF86-401E-A5F2-5557D2248D75}" presName="parTransTwo" presStyleCnt="0"/>
      <dgm:spPr/>
    </dgm:pt>
    <dgm:pt modelId="{854A2CC8-4273-43E2-8FF2-A6416D5F84DB}" type="pres">
      <dgm:prSet presAssocID="{95DF6A3D-CF86-401E-A5F2-5557D2248D75}" presName="horzTwo" presStyleCnt="0"/>
      <dgm:spPr/>
    </dgm:pt>
    <dgm:pt modelId="{3B0393C6-4146-4921-828B-AFD262BB3E77}" type="pres">
      <dgm:prSet presAssocID="{E3E3144E-90B9-4FEB-B6DF-C514105E90C4}" presName="vertThree" presStyleCnt="0"/>
      <dgm:spPr/>
    </dgm:pt>
    <dgm:pt modelId="{4687F0A5-8F71-4719-80CB-B769D0E71A2A}" type="pres">
      <dgm:prSet presAssocID="{E3E3144E-90B9-4FEB-B6DF-C514105E90C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2DA9D9-18F3-401A-A945-6317E5E15E2A}" type="pres">
      <dgm:prSet presAssocID="{E3E3144E-90B9-4FEB-B6DF-C514105E90C4}" presName="horzThree" presStyleCnt="0"/>
      <dgm:spPr/>
    </dgm:pt>
    <dgm:pt modelId="{230403AE-A87D-4E4F-B348-676648E5004F}" type="pres">
      <dgm:prSet presAssocID="{22F37333-A102-4899-B036-EF9D10F412C4}" presName="sibSpaceTwo" presStyleCnt="0"/>
      <dgm:spPr/>
    </dgm:pt>
    <dgm:pt modelId="{647B2A0E-1D9E-42B2-9EA6-B5402186EE3B}" type="pres">
      <dgm:prSet presAssocID="{A37A2F1A-D834-4137-9500-CB30065D2AD1}" presName="vertTwo" presStyleCnt="0"/>
      <dgm:spPr/>
    </dgm:pt>
    <dgm:pt modelId="{1149702C-81F1-4FA0-B044-A44A748D7B33}" type="pres">
      <dgm:prSet presAssocID="{A37A2F1A-D834-4137-9500-CB30065D2AD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528E56-79EE-4163-B313-934352C222B3}" type="pres">
      <dgm:prSet presAssocID="{A37A2F1A-D834-4137-9500-CB30065D2AD1}" presName="parTransTwo" presStyleCnt="0"/>
      <dgm:spPr/>
    </dgm:pt>
    <dgm:pt modelId="{A05B3CA1-F089-4113-883D-D88F333E3FFC}" type="pres">
      <dgm:prSet presAssocID="{A37A2F1A-D834-4137-9500-CB30065D2AD1}" presName="horzTwo" presStyleCnt="0"/>
      <dgm:spPr/>
    </dgm:pt>
    <dgm:pt modelId="{28D02285-5ACD-4124-A5BC-F97236E352C2}" type="pres">
      <dgm:prSet presAssocID="{85A2CBB7-E650-473B-AC88-AA6233818A9A}" presName="vertThree" presStyleCnt="0"/>
      <dgm:spPr/>
    </dgm:pt>
    <dgm:pt modelId="{3F6F6B1F-B818-4B08-B0E0-54A3F9EE96C0}" type="pres">
      <dgm:prSet presAssocID="{85A2CBB7-E650-473B-AC88-AA6233818A9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39E0858-99D8-4EEB-922E-4B7F4C4719BF}" type="pres">
      <dgm:prSet presAssocID="{85A2CBB7-E650-473B-AC88-AA6233818A9A}" presName="horzThree" presStyleCnt="0"/>
      <dgm:spPr/>
    </dgm:pt>
    <dgm:pt modelId="{07D6CA8A-AD1E-4C66-A5A1-42B7F6DA321A}" type="pres">
      <dgm:prSet presAssocID="{421841B5-0A5F-4BA9-8C7E-A453BB45A113}" presName="sibSpaceThree" presStyleCnt="0"/>
      <dgm:spPr/>
    </dgm:pt>
    <dgm:pt modelId="{48FE1836-E2B8-4A70-82C5-401B9B97EF85}" type="pres">
      <dgm:prSet presAssocID="{876E4B6E-8580-43FC-988B-81266E6C76F1}" presName="vertThree" presStyleCnt="0"/>
      <dgm:spPr/>
    </dgm:pt>
    <dgm:pt modelId="{CA0F416E-D142-4427-B09E-1AC3F4459A63}" type="pres">
      <dgm:prSet presAssocID="{876E4B6E-8580-43FC-988B-81266E6C76F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18E9F63-432A-4285-805B-206A5E6A9E6B}" type="pres">
      <dgm:prSet presAssocID="{876E4B6E-8580-43FC-988B-81266E6C76F1}" presName="horzThree" presStyleCnt="0"/>
      <dgm:spPr/>
    </dgm:pt>
  </dgm:ptLst>
  <dgm:cxnLst>
    <dgm:cxn modelId="{9B4D913F-80A9-4F64-8D82-6B70E882F323}" type="presOf" srcId="{A37A2F1A-D834-4137-9500-CB30065D2AD1}" destId="{1149702C-81F1-4FA0-B044-A44A748D7B33}" srcOrd="0" destOrd="0" presId="urn:microsoft.com/office/officeart/2005/8/layout/hierarchy4"/>
    <dgm:cxn modelId="{AEC686EA-87AC-4016-A220-62E47060F9D5}" type="presOf" srcId="{85A2CBB7-E650-473B-AC88-AA6233818A9A}" destId="{3F6F6B1F-B818-4B08-B0E0-54A3F9EE96C0}" srcOrd="0" destOrd="0" presId="urn:microsoft.com/office/officeart/2005/8/layout/hierarchy4"/>
    <dgm:cxn modelId="{61D42090-4216-4D9F-828C-019E4B16E301}" srcId="{72565925-70A0-40F6-8413-65EEC31530E2}" destId="{A37A2F1A-D834-4137-9500-CB30065D2AD1}" srcOrd="1" destOrd="0" parTransId="{023DB49C-6179-4F42-8165-D3A9C1205647}" sibTransId="{4FBF1BB8-B955-46C9-B2FB-8EA1A5D2EA73}"/>
    <dgm:cxn modelId="{1D8C404D-E917-4B49-8339-2D44B48692B2}" srcId="{97D041A1-3C8D-4336-870E-7F444B7647BC}" destId="{72565925-70A0-40F6-8413-65EEC31530E2}" srcOrd="0" destOrd="0" parTransId="{AC9904F8-75D8-4631-9253-AB693838FDA1}" sibTransId="{0FCE373D-D8A9-4341-A902-6B46BA35A972}"/>
    <dgm:cxn modelId="{EECCADBF-9BB3-4FCD-B80A-8A348455FF46}" type="presOf" srcId="{876E4B6E-8580-43FC-988B-81266E6C76F1}" destId="{CA0F416E-D142-4427-B09E-1AC3F4459A63}" srcOrd="0" destOrd="0" presId="urn:microsoft.com/office/officeart/2005/8/layout/hierarchy4"/>
    <dgm:cxn modelId="{086B36CE-7551-4805-9E87-EB2CE9935D5C}" type="presOf" srcId="{E3E3144E-90B9-4FEB-B6DF-C514105E90C4}" destId="{4687F0A5-8F71-4719-80CB-B769D0E71A2A}" srcOrd="0" destOrd="0" presId="urn:microsoft.com/office/officeart/2005/8/layout/hierarchy4"/>
    <dgm:cxn modelId="{7548AE99-1378-4CC0-A899-97338B816C2E}" type="presOf" srcId="{95DF6A3D-CF86-401E-A5F2-5557D2248D75}" destId="{65D63071-AAF0-4D30-9557-C8F4A13FD61C}" srcOrd="0" destOrd="0" presId="urn:microsoft.com/office/officeart/2005/8/layout/hierarchy4"/>
    <dgm:cxn modelId="{F0C5327F-AF20-4E47-ABB7-0BFC8E285EDC}" type="presOf" srcId="{72565925-70A0-40F6-8413-65EEC31530E2}" destId="{8AB802E4-9051-461D-9735-55B9D83BD9A1}" srcOrd="0" destOrd="0" presId="urn:microsoft.com/office/officeart/2005/8/layout/hierarchy4"/>
    <dgm:cxn modelId="{33FD0E5A-579D-4DA3-AAFF-3114A8484A5B}" srcId="{A37A2F1A-D834-4137-9500-CB30065D2AD1}" destId="{876E4B6E-8580-43FC-988B-81266E6C76F1}" srcOrd="1" destOrd="0" parTransId="{736CC73B-609D-4D7D-BEA2-C335674A46CE}" sibTransId="{068776AE-B73F-445B-8B82-216B5F0DE2C4}"/>
    <dgm:cxn modelId="{1656D818-07AC-4816-B2EE-65096EDE3619}" type="presOf" srcId="{97D041A1-3C8D-4336-870E-7F444B7647BC}" destId="{14CE7856-3D08-44E8-9FC0-E689E5C253E8}" srcOrd="0" destOrd="0" presId="urn:microsoft.com/office/officeart/2005/8/layout/hierarchy4"/>
    <dgm:cxn modelId="{C5E4A8E9-86B9-4FB7-AD67-F88A75D42855}" srcId="{72565925-70A0-40F6-8413-65EEC31530E2}" destId="{95DF6A3D-CF86-401E-A5F2-5557D2248D75}" srcOrd="0" destOrd="0" parTransId="{9A320CCA-AA46-43F3-BF0F-93AD11C1BDF7}" sibTransId="{22F37333-A102-4899-B036-EF9D10F412C4}"/>
    <dgm:cxn modelId="{8826EA2B-E90C-4A0A-BD32-93C474AF3034}" srcId="{A37A2F1A-D834-4137-9500-CB30065D2AD1}" destId="{85A2CBB7-E650-473B-AC88-AA6233818A9A}" srcOrd="0" destOrd="0" parTransId="{8CF72B1D-4B99-4870-A596-2E77E04A8A3D}" sibTransId="{421841B5-0A5F-4BA9-8C7E-A453BB45A113}"/>
    <dgm:cxn modelId="{22E34909-7B03-4F5E-B49E-617CDAD54603}" srcId="{95DF6A3D-CF86-401E-A5F2-5557D2248D75}" destId="{E3E3144E-90B9-4FEB-B6DF-C514105E90C4}" srcOrd="0" destOrd="0" parTransId="{0283E4F2-5578-436C-84E1-2DD0C0FD8A46}" sibTransId="{67282966-50DE-409D-9E98-0A9C56E97DB4}"/>
    <dgm:cxn modelId="{2485AE25-93DF-4A15-866C-8AED9BD9ABC9}" type="presParOf" srcId="{14CE7856-3D08-44E8-9FC0-E689E5C253E8}" destId="{F52B0034-E16A-48DA-96DC-2CD8595A3113}" srcOrd="0" destOrd="0" presId="urn:microsoft.com/office/officeart/2005/8/layout/hierarchy4"/>
    <dgm:cxn modelId="{75A625BA-4FA4-49D6-A07B-3B1BF19C0F75}" type="presParOf" srcId="{F52B0034-E16A-48DA-96DC-2CD8595A3113}" destId="{8AB802E4-9051-461D-9735-55B9D83BD9A1}" srcOrd="0" destOrd="0" presId="urn:microsoft.com/office/officeart/2005/8/layout/hierarchy4"/>
    <dgm:cxn modelId="{0E4EC903-6AAF-481B-8688-2CD872CE9D4D}" type="presParOf" srcId="{F52B0034-E16A-48DA-96DC-2CD8595A3113}" destId="{8F2C8431-F402-48C7-92D3-8734D94F7756}" srcOrd="1" destOrd="0" presId="urn:microsoft.com/office/officeart/2005/8/layout/hierarchy4"/>
    <dgm:cxn modelId="{B05DA803-4D00-49A8-8F48-705E033045E8}" type="presParOf" srcId="{F52B0034-E16A-48DA-96DC-2CD8595A3113}" destId="{8ACF4B7B-026C-491E-9F4A-E79BC293E8FB}" srcOrd="2" destOrd="0" presId="urn:microsoft.com/office/officeart/2005/8/layout/hierarchy4"/>
    <dgm:cxn modelId="{8B93CC08-03A5-4195-82D9-106A7310B39B}" type="presParOf" srcId="{8ACF4B7B-026C-491E-9F4A-E79BC293E8FB}" destId="{E430D355-708D-4D73-ACCD-3BAEF01AFFD1}" srcOrd="0" destOrd="0" presId="urn:microsoft.com/office/officeart/2005/8/layout/hierarchy4"/>
    <dgm:cxn modelId="{8558D707-027B-4D2A-9745-579865FFD803}" type="presParOf" srcId="{E430D355-708D-4D73-ACCD-3BAEF01AFFD1}" destId="{65D63071-AAF0-4D30-9557-C8F4A13FD61C}" srcOrd="0" destOrd="0" presId="urn:microsoft.com/office/officeart/2005/8/layout/hierarchy4"/>
    <dgm:cxn modelId="{5B210C3D-D12B-48AC-A2EF-A2F42A1CC953}" type="presParOf" srcId="{E430D355-708D-4D73-ACCD-3BAEF01AFFD1}" destId="{958BC8E4-AC7A-44BD-8D53-5D891C3E866E}" srcOrd="1" destOrd="0" presId="urn:microsoft.com/office/officeart/2005/8/layout/hierarchy4"/>
    <dgm:cxn modelId="{1BDA0523-33AC-4EFF-9165-9899673EC940}" type="presParOf" srcId="{E430D355-708D-4D73-ACCD-3BAEF01AFFD1}" destId="{854A2CC8-4273-43E2-8FF2-A6416D5F84DB}" srcOrd="2" destOrd="0" presId="urn:microsoft.com/office/officeart/2005/8/layout/hierarchy4"/>
    <dgm:cxn modelId="{938BFEDD-12EF-4D3E-9996-B58BDD20F913}" type="presParOf" srcId="{854A2CC8-4273-43E2-8FF2-A6416D5F84DB}" destId="{3B0393C6-4146-4921-828B-AFD262BB3E77}" srcOrd="0" destOrd="0" presId="urn:microsoft.com/office/officeart/2005/8/layout/hierarchy4"/>
    <dgm:cxn modelId="{E4425AA1-76C5-44C8-8661-F2CB1AC02137}" type="presParOf" srcId="{3B0393C6-4146-4921-828B-AFD262BB3E77}" destId="{4687F0A5-8F71-4719-80CB-B769D0E71A2A}" srcOrd="0" destOrd="0" presId="urn:microsoft.com/office/officeart/2005/8/layout/hierarchy4"/>
    <dgm:cxn modelId="{AAC6A73B-12DC-465F-9786-F28E64D998FE}" type="presParOf" srcId="{3B0393C6-4146-4921-828B-AFD262BB3E77}" destId="{182DA9D9-18F3-401A-A945-6317E5E15E2A}" srcOrd="1" destOrd="0" presId="urn:microsoft.com/office/officeart/2005/8/layout/hierarchy4"/>
    <dgm:cxn modelId="{FE795566-79E8-4132-A4D2-89E431B28CE7}" type="presParOf" srcId="{8ACF4B7B-026C-491E-9F4A-E79BC293E8FB}" destId="{230403AE-A87D-4E4F-B348-676648E5004F}" srcOrd="1" destOrd="0" presId="urn:microsoft.com/office/officeart/2005/8/layout/hierarchy4"/>
    <dgm:cxn modelId="{D2C5157F-19F4-40E4-80AC-8184CE0554D4}" type="presParOf" srcId="{8ACF4B7B-026C-491E-9F4A-E79BC293E8FB}" destId="{647B2A0E-1D9E-42B2-9EA6-B5402186EE3B}" srcOrd="2" destOrd="0" presId="urn:microsoft.com/office/officeart/2005/8/layout/hierarchy4"/>
    <dgm:cxn modelId="{406BDF0F-EE93-49E0-878D-4C7FA90E279F}" type="presParOf" srcId="{647B2A0E-1D9E-42B2-9EA6-B5402186EE3B}" destId="{1149702C-81F1-4FA0-B044-A44A748D7B33}" srcOrd="0" destOrd="0" presId="urn:microsoft.com/office/officeart/2005/8/layout/hierarchy4"/>
    <dgm:cxn modelId="{43D88217-41A4-4F54-AE0C-67D8ADFECBA4}" type="presParOf" srcId="{647B2A0E-1D9E-42B2-9EA6-B5402186EE3B}" destId="{54528E56-79EE-4163-B313-934352C222B3}" srcOrd="1" destOrd="0" presId="urn:microsoft.com/office/officeart/2005/8/layout/hierarchy4"/>
    <dgm:cxn modelId="{7123E49E-2750-4AB8-87B8-68B2975197EB}" type="presParOf" srcId="{647B2A0E-1D9E-42B2-9EA6-B5402186EE3B}" destId="{A05B3CA1-F089-4113-883D-D88F333E3FFC}" srcOrd="2" destOrd="0" presId="urn:microsoft.com/office/officeart/2005/8/layout/hierarchy4"/>
    <dgm:cxn modelId="{3DBE98F5-EFC8-4B5F-AD7E-97D016919F37}" type="presParOf" srcId="{A05B3CA1-F089-4113-883D-D88F333E3FFC}" destId="{28D02285-5ACD-4124-A5BC-F97236E352C2}" srcOrd="0" destOrd="0" presId="urn:microsoft.com/office/officeart/2005/8/layout/hierarchy4"/>
    <dgm:cxn modelId="{F97F32F5-2A1B-4720-83D8-6C2813535273}" type="presParOf" srcId="{28D02285-5ACD-4124-A5BC-F97236E352C2}" destId="{3F6F6B1F-B818-4B08-B0E0-54A3F9EE96C0}" srcOrd="0" destOrd="0" presId="urn:microsoft.com/office/officeart/2005/8/layout/hierarchy4"/>
    <dgm:cxn modelId="{8CCCECD7-4B62-43A4-BD92-A37184B75369}" type="presParOf" srcId="{28D02285-5ACD-4124-A5BC-F97236E352C2}" destId="{539E0858-99D8-4EEB-922E-4B7F4C4719BF}" srcOrd="1" destOrd="0" presId="urn:microsoft.com/office/officeart/2005/8/layout/hierarchy4"/>
    <dgm:cxn modelId="{F3DBD4D7-88A1-46E2-ADFC-5E594161D1CE}" type="presParOf" srcId="{A05B3CA1-F089-4113-883D-D88F333E3FFC}" destId="{07D6CA8A-AD1E-4C66-A5A1-42B7F6DA321A}" srcOrd="1" destOrd="0" presId="urn:microsoft.com/office/officeart/2005/8/layout/hierarchy4"/>
    <dgm:cxn modelId="{0A71A709-83DE-463E-B44A-45A0163FEDEF}" type="presParOf" srcId="{A05B3CA1-F089-4113-883D-D88F333E3FFC}" destId="{48FE1836-E2B8-4A70-82C5-401B9B97EF85}" srcOrd="2" destOrd="0" presId="urn:microsoft.com/office/officeart/2005/8/layout/hierarchy4"/>
    <dgm:cxn modelId="{8909DB56-DF87-48C2-8B77-4CB35967A88D}" type="presParOf" srcId="{48FE1836-E2B8-4A70-82C5-401B9B97EF85}" destId="{CA0F416E-D142-4427-B09E-1AC3F4459A63}" srcOrd="0" destOrd="0" presId="urn:microsoft.com/office/officeart/2005/8/layout/hierarchy4"/>
    <dgm:cxn modelId="{6CD1E186-4CB3-4C70-B87C-E4B04EDBF7CD}" type="presParOf" srcId="{48FE1836-E2B8-4A70-82C5-401B9B97EF85}" destId="{218E9F63-432A-4285-805B-206A5E6A9E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A77E17-8073-4826-82A3-AAB7E50E3A60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7F7F040B-B7A3-4617-AF81-93B05BE6E5FC}">
      <dgm:prSet phldrT="[Text]"/>
      <dgm:spPr/>
      <dgm:t>
        <a:bodyPr/>
        <a:lstStyle/>
        <a:p>
          <a:r>
            <a:rPr lang="cs-CZ" dirty="0" smtClean="0"/>
            <a:t>Typy souborů:</a:t>
          </a:r>
          <a:endParaRPr lang="cs-CZ" dirty="0"/>
        </a:p>
      </dgm:t>
    </dgm:pt>
    <dgm:pt modelId="{EF2778D7-3E89-4877-9F07-F4FCEC146E25}" type="parTrans" cxnId="{4C4A2E35-EA66-463C-8D4E-5F67014C9CD0}">
      <dgm:prSet/>
      <dgm:spPr/>
      <dgm:t>
        <a:bodyPr/>
        <a:lstStyle/>
        <a:p>
          <a:endParaRPr lang="cs-CZ"/>
        </a:p>
      </dgm:t>
    </dgm:pt>
    <dgm:pt modelId="{C4016B3C-493E-43A8-9C97-13322B0A1E11}" type="sibTrans" cxnId="{4C4A2E35-EA66-463C-8D4E-5F67014C9CD0}">
      <dgm:prSet/>
      <dgm:spPr/>
      <dgm:t>
        <a:bodyPr/>
        <a:lstStyle/>
        <a:p>
          <a:endParaRPr lang="cs-CZ"/>
        </a:p>
      </dgm:t>
    </dgm:pt>
    <dgm:pt modelId="{28B4B1A6-2C83-4A73-A2FC-2A2C97548046}">
      <dgm:prSet phldrT="[Text]"/>
      <dgm:spPr/>
      <dgm:t>
        <a:bodyPr/>
        <a:lstStyle/>
        <a:p>
          <a:r>
            <a:rPr lang="cs-CZ" u="sng" dirty="0" smtClean="0"/>
            <a:t>aplikace</a:t>
          </a:r>
          <a:endParaRPr lang="cs-CZ" u="sng" dirty="0"/>
        </a:p>
      </dgm:t>
    </dgm:pt>
    <dgm:pt modelId="{567D757E-A8E8-448F-83CC-D2EC513495F4}" type="parTrans" cxnId="{BB01D83C-643B-4263-8E3C-98FA1A97B85E}">
      <dgm:prSet/>
      <dgm:spPr/>
      <dgm:t>
        <a:bodyPr/>
        <a:lstStyle/>
        <a:p>
          <a:endParaRPr lang="cs-CZ"/>
        </a:p>
      </dgm:t>
    </dgm:pt>
    <dgm:pt modelId="{576AB180-294C-40E4-B2AB-855D2FDE80A9}" type="sibTrans" cxnId="{BB01D83C-643B-4263-8E3C-98FA1A97B85E}">
      <dgm:prSet/>
      <dgm:spPr/>
      <dgm:t>
        <a:bodyPr/>
        <a:lstStyle/>
        <a:p>
          <a:endParaRPr lang="cs-CZ"/>
        </a:p>
      </dgm:t>
    </dgm:pt>
    <dgm:pt modelId="{67773D7C-0A9F-4DB2-9EC1-7B6732277920}">
      <dgm:prSet phldrT="[Text]"/>
      <dgm:spPr/>
      <dgm:t>
        <a:bodyPr/>
        <a:lstStyle/>
        <a:p>
          <a:r>
            <a:rPr lang="cs-CZ" dirty="0" smtClean="0"/>
            <a:t>program Kalkulačka</a:t>
          </a:r>
          <a:endParaRPr lang="cs-CZ" dirty="0"/>
        </a:p>
      </dgm:t>
    </dgm:pt>
    <dgm:pt modelId="{850269B3-090A-44EA-A768-FD5F434DB530}" type="parTrans" cxnId="{E4C01E17-C5CD-4419-BE06-37B9100ED6A1}">
      <dgm:prSet/>
      <dgm:spPr/>
      <dgm:t>
        <a:bodyPr/>
        <a:lstStyle/>
        <a:p>
          <a:endParaRPr lang="cs-CZ"/>
        </a:p>
      </dgm:t>
    </dgm:pt>
    <dgm:pt modelId="{E4E13C3D-E5F9-41EA-9988-C7D79150FD6A}" type="sibTrans" cxnId="{E4C01E17-C5CD-4419-BE06-37B9100ED6A1}">
      <dgm:prSet/>
      <dgm:spPr/>
      <dgm:t>
        <a:bodyPr/>
        <a:lstStyle/>
        <a:p>
          <a:endParaRPr lang="cs-CZ"/>
        </a:p>
      </dgm:t>
    </dgm:pt>
    <dgm:pt modelId="{2D3ED319-A9C4-49D4-9B73-0864E0DB1612}">
      <dgm:prSet phldrT="[Text]"/>
      <dgm:spPr/>
      <dgm:t>
        <a:bodyPr/>
        <a:lstStyle/>
        <a:p>
          <a:r>
            <a:rPr lang="cs-CZ" u="sng" dirty="0" smtClean="0"/>
            <a:t>data</a:t>
          </a:r>
          <a:endParaRPr lang="cs-CZ" u="sng" dirty="0"/>
        </a:p>
      </dgm:t>
    </dgm:pt>
    <dgm:pt modelId="{6F120291-7DCC-4689-A5E7-6C9308EA33C9}" type="parTrans" cxnId="{C0DA0DBA-2479-4ED2-ABBF-C75B3E993ACE}">
      <dgm:prSet/>
      <dgm:spPr/>
      <dgm:t>
        <a:bodyPr/>
        <a:lstStyle/>
        <a:p>
          <a:endParaRPr lang="cs-CZ"/>
        </a:p>
      </dgm:t>
    </dgm:pt>
    <dgm:pt modelId="{1C5647F5-4AEB-4988-B9DF-B02A2F5C2CD0}" type="sibTrans" cxnId="{C0DA0DBA-2479-4ED2-ABBF-C75B3E993ACE}">
      <dgm:prSet/>
      <dgm:spPr/>
      <dgm:t>
        <a:bodyPr/>
        <a:lstStyle/>
        <a:p>
          <a:endParaRPr lang="cs-CZ"/>
        </a:p>
      </dgm:t>
    </dgm:pt>
    <dgm:pt modelId="{EAD636D1-D84C-46A3-A48D-23A5B02CDC58}">
      <dgm:prSet phldrT="[Text]"/>
      <dgm:spPr/>
      <dgm:t>
        <a:bodyPr/>
        <a:lstStyle/>
        <a:p>
          <a:r>
            <a:rPr lang="cs-CZ" dirty="0" smtClean="0"/>
            <a:t>dokument Word </a:t>
          </a:r>
          <a:endParaRPr lang="cs-CZ" dirty="0"/>
        </a:p>
      </dgm:t>
    </dgm:pt>
    <dgm:pt modelId="{C8BFBFC0-8685-44ED-AFD4-46BDFF3549F4}" type="parTrans" cxnId="{ADFD70ED-74A4-49EE-AC3D-133D71DD4C81}">
      <dgm:prSet/>
      <dgm:spPr/>
      <dgm:t>
        <a:bodyPr/>
        <a:lstStyle/>
        <a:p>
          <a:endParaRPr lang="cs-CZ"/>
        </a:p>
      </dgm:t>
    </dgm:pt>
    <dgm:pt modelId="{C38FBE81-D81E-46F3-B01E-A09AA303EDDB}" type="sibTrans" cxnId="{ADFD70ED-74A4-49EE-AC3D-133D71DD4C81}">
      <dgm:prSet/>
      <dgm:spPr/>
      <dgm:t>
        <a:bodyPr/>
        <a:lstStyle/>
        <a:p>
          <a:endParaRPr lang="cs-CZ"/>
        </a:p>
      </dgm:t>
    </dgm:pt>
    <dgm:pt modelId="{1455927B-01D2-456E-BDE5-032803A3E807}">
      <dgm:prSet phldrT="[Text]"/>
      <dgm:spPr/>
      <dgm:t>
        <a:bodyPr/>
        <a:lstStyle/>
        <a:p>
          <a:r>
            <a:rPr lang="cs-CZ" dirty="0" smtClean="0"/>
            <a:t>program </a:t>
          </a:r>
          <a:r>
            <a:rPr lang="cs-CZ" dirty="0" err="1" smtClean="0"/>
            <a:t>WordPad</a:t>
          </a:r>
          <a:endParaRPr lang="cs-CZ" dirty="0"/>
        </a:p>
      </dgm:t>
    </dgm:pt>
    <dgm:pt modelId="{0BBD786A-9738-4A66-82F3-0E3881FFC034}" type="parTrans" cxnId="{86B3AD07-1864-4328-B921-5B61C4CFA494}">
      <dgm:prSet/>
      <dgm:spPr/>
      <dgm:t>
        <a:bodyPr/>
        <a:lstStyle/>
        <a:p>
          <a:endParaRPr lang="cs-CZ"/>
        </a:p>
      </dgm:t>
    </dgm:pt>
    <dgm:pt modelId="{EA38B8A5-AD64-496A-B182-683252962F73}" type="sibTrans" cxnId="{86B3AD07-1864-4328-B921-5B61C4CFA494}">
      <dgm:prSet/>
      <dgm:spPr/>
      <dgm:t>
        <a:bodyPr/>
        <a:lstStyle/>
        <a:p>
          <a:endParaRPr lang="cs-CZ"/>
        </a:p>
      </dgm:t>
    </dgm:pt>
    <dgm:pt modelId="{1672D524-EFFD-4A29-B46D-0EA5E8132210}">
      <dgm:prSet phldrT="[Text]"/>
      <dgm:spPr/>
      <dgm:t>
        <a:bodyPr/>
        <a:lstStyle/>
        <a:p>
          <a:r>
            <a:rPr lang="cs-CZ" dirty="0" smtClean="0"/>
            <a:t>rastrový obrázek </a:t>
          </a:r>
          <a:endParaRPr lang="cs-CZ" dirty="0"/>
        </a:p>
      </dgm:t>
    </dgm:pt>
    <dgm:pt modelId="{B8D850F5-36C2-4060-86BE-72DF1F1876BD}" type="parTrans" cxnId="{2D4EB8B9-5F56-41FE-A0D8-B9B427C97651}">
      <dgm:prSet/>
      <dgm:spPr/>
      <dgm:t>
        <a:bodyPr/>
        <a:lstStyle/>
        <a:p>
          <a:endParaRPr lang="cs-CZ"/>
        </a:p>
      </dgm:t>
    </dgm:pt>
    <dgm:pt modelId="{034166E9-B731-4BDF-AAB1-7486743A3D48}" type="sibTrans" cxnId="{2D4EB8B9-5F56-41FE-A0D8-B9B427C97651}">
      <dgm:prSet/>
      <dgm:spPr/>
      <dgm:t>
        <a:bodyPr/>
        <a:lstStyle/>
        <a:p>
          <a:endParaRPr lang="cs-CZ"/>
        </a:p>
      </dgm:t>
    </dgm:pt>
    <dgm:pt modelId="{64805072-A068-4E6D-9541-0AB234683D40}" type="pres">
      <dgm:prSet presAssocID="{94A77E17-8073-4826-82A3-AAB7E50E3A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1A497B5-0869-4987-8DF8-0EEC11933779}" type="pres">
      <dgm:prSet presAssocID="{7F7F040B-B7A3-4617-AF81-93B05BE6E5FC}" presName="vertOne" presStyleCnt="0"/>
      <dgm:spPr/>
    </dgm:pt>
    <dgm:pt modelId="{00917265-84D8-4314-A270-562BBE59B2BB}" type="pres">
      <dgm:prSet presAssocID="{7F7F040B-B7A3-4617-AF81-93B05BE6E5F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93ADDDB-7200-46B1-BB18-17418E1312D8}" type="pres">
      <dgm:prSet presAssocID="{7F7F040B-B7A3-4617-AF81-93B05BE6E5FC}" presName="parTransOne" presStyleCnt="0"/>
      <dgm:spPr/>
    </dgm:pt>
    <dgm:pt modelId="{E203BB51-872B-4C02-B301-4C0FBD008BC8}" type="pres">
      <dgm:prSet presAssocID="{7F7F040B-B7A3-4617-AF81-93B05BE6E5FC}" presName="horzOne" presStyleCnt="0"/>
      <dgm:spPr/>
    </dgm:pt>
    <dgm:pt modelId="{D8E4CE9B-0C20-4E0B-BF0E-D757048A2795}" type="pres">
      <dgm:prSet presAssocID="{28B4B1A6-2C83-4A73-A2FC-2A2C97548046}" presName="vertTwo" presStyleCnt="0"/>
      <dgm:spPr/>
    </dgm:pt>
    <dgm:pt modelId="{5E9F2D14-A64B-47F8-83E6-9023D900C944}" type="pres">
      <dgm:prSet presAssocID="{28B4B1A6-2C83-4A73-A2FC-2A2C9754804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BE6B397-323D-47C3-B3C4-676617A37AEE}" type="pres">
      <dgm:prSet presAssocID="{28B4B1A6-2C83-4A73-A2FC-2A2C97548046}" presName="parTransTwo" presStyleCnt="0"/>
      <dgm:spPr/>
    </dgm:pt>
    <dgm:pt modelId="{9B4D7E97-4CA4-4EE0-A62C-4F5BE28908A2}" type="pres">
      <dgm:prSet presAssocID="{28B4B1A6-2C83-4A73-A2FC-2A2C97548046}" presName="horzTwo" presStyleCnt="0"/>
      <dgm:spPr/>
    </dgm:pt>
    <dgm:pt modelId="{57FC4ABA-0C12-4F2D-BA3C-4B5E4474AD60}" type="pres">
      <dgm:prSet presAssocID="{67773D7C-0A9F-4DB2-9EC1-7B6732277920}" presName="vertThree" presStyleCnt="0"/>
      <dgm:spPr/>
    </dgm:pt>
    <dgm:pt modelId="{DEA2DC40-12CC-4538-98EB-7A702FE9B286}" type="pres">
      <dgm:prSet presAssocID="{67773D7C-0A9F-4DB2-9EC1-7B673227792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6787EE8-93FD-44AC-BB47-632AAD4F0D54}" type="pres">
      <dgm:prSet presAssocID="{67773D7C-0A9F-4DB2-9EC1-7B6732277920}" presName="parTransThree" presStyleCnt="0"/>
      <dgm:spPr/>
    </dgm:pt>
    <dgm:pt modelId="{7BE47A6A-8F63-4D97-B031-F34270101910}" type="pres">
      <dgm:prSet presAssocID="{67773D7C-0A9F-4DB2-9EC1-7B6732277920}" presName="horzThree" presStyleCnt="0"/>
      <dgm:spPr/>
    </dgm:pt>
    <dgm:pt modelId="{4186A83B-0D82-4F99-B623-5876060391F7}" type="pres">
      <dgm:prSet presAssocID="{1455927B-01D2-456E-BDE5-032803A3E807}" presName="vertFour" presStyleCnt="0">
        <dgm:presLayoutVars>
          <dgm:chPref val="3"/>
        </dgm:presLayoutVars>
      </dgm:prSet>
      <dgm:spPr/>
    </dgm:pt>
    <dgm:pt modelId="{81730AEB-B26A-4C1F-8495-5D2A2ABEC1D4}" type="pres">
      <dgm:prSet presAssocID="{1455927B-01D2-456E-BDE5-032803A3E807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541552-1141-4B9D-9DBD-8427A3AC1BDE}" type="pres">
      <dgm:prSet presAssocID="{1455927B-01D2-456E-BDE5-032803A3E807}" presName="horzFour" presStyleCnt="0"/>
      <dgm:spPr/>
    </dgm:pt>
    <dgm:pt modelId="{A4A806D6-D73A-466E-8297-6254F1F12A77}" type="pres">
      <dgm:prSet presAssocID="{576AB180-294C-40E4-B2AB-855D2FDE80A9}" presName="sibSpaceTwo" presStyleCnt="0"/>
      <dgm:spPr/>
    </dgm:pt>
    <dgm:pt modelId="{882AE7B3-728D-4ECB-A8C3-257B58EA18E3}" type="pres">
      <dgm:prSet presAssocID="{2D3ED319-A9C4-49D4-9B73-0864E0DB1612}" presName="vertTwo" presStyleCnt="0"/>
      <dgm:spPr/>
    </dgm:pt>
    <dgm:pt modelId="{5752DE64-0587-4904-818A-CF1E8D91B1F6}" type="pres">
      <dgm:prSet presAssocID="{2D3ED319-A9C4-49D4-9B73-0864E0DB161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570ADF-1914-4B1A-BC71-0AF57F59E514}" type="pres">
      <dgm:prSet presAssocID="{2D3ED319-A9C4-49D4-9B73-0864E0DB1612}" presName="parTransTwo" presStyleCnt="0"/>
      <dgm:spPr/>
    </dgm:pt>
    <dgm:pt modelId="{E0F1956D-35C0-4231-9AAC-6914EB9989B1}" type="pres">
      <dgm:prSet presAssocID="{2D3ED319-A9C4-49D4-9B73-0864E0DB1612}" presName="horzTwo" presStyleCnt="0"/>
      <dgm:spPr/>
    </dgm:pt>
    <dgm:pt modelId="{04619A64-AEA1-4FDE-A72D-C6EC5BCFF307}" type="pres">
      <dgm:prSet presAssocID="{EAD636D1-D84C-46A3-A48D-23A5B02CDC58}" presName="vertThree" presStyleCnt="0"/>
      <dgm:spPr/>
    </dgm:pt>
    <dgm:pt modelId="{4E15FC5F-2911-43E7-BF3A-A43D7CEBB3BE}" type="pres">
      <dgm:prSet presAssocID="{EAD636D1-D84C-46A3-A48D-23A5B02CDC5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DB190A-02F5-41FD-9AE5-A814DCBD2B1C}" type="pres">
      <dgm:prSet presAssocID="{EAD636D1-D84C-46A3-A48D-23A5B02CDC58}" presName="parTransThree" presStyleCnt="0"/>
      <dgm:spPr/>
    </dgm:pt>
    <dgm:pt modelId="{DB7FC793-7698-4BC9-BFBA-AABCD7774AD5}" type="pres">
      <dgm:prSet presAssocID="{EAD636D1-D84C-46A3-A48D-23A5B02CDC58}" presName="horzThree" presStyleCnt="0"/>
      <dgm:spPr/>
    </dgm:pt>
    <dgm:pt modelId="{5FF445BA-7C1C-47E9-B295-4E9FC685A5A5}" type="pres">
      <dgm:prSet presAssocID="{1672D524-EFFD-4A29-B46D-0EA5E8132210}" presName="vertFour" presStyleCnt="0">
        <dgm:presLayoutVars>
          <dgm:chPref val="3"/>
        </dgm:presLayoutVars>
      </dgm:prSet>
      <dgm:spPr/>
    </dgm:pt>
    <dgm:pt modelId="{9940773B-6D2F-4E05-81F6-022F805AADFE}" type="pres">
      <dgm:prSet presAssocID="{1672D524-EFFD-4A29-B46D-0EA5E8132210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B72941-1D05-41A0-ADF2-429519B81E6A}" type="pres">
      <dgm:prSet presAssocID="{1672D524-EFFD-4A29-B46D-0EA5E8132210}" presName="horzFour" presStyleCnt="0"/>
      <dgm:spPr/>
    </dgm:pt>
  </dgm:ptLst>
  <dgm:cxnLst>
    <dgm:cxn modelId="{12AE4972-16F8-4FAA-AEEA-9133E28A088F}" type="presOf" srcId="{1672D524-EFFD-4A29-B46D-0EA5E8132210}" destId="{9940773B-6D2F-4E05-81F6-022F805AADFE}" srcOrd="0" destOrd="0" presId="urn:microsoft.com/office/officeart/2005/8/layout/hierarchy4"/>
    <dgm:cxn modelId="{6B6C235F-2643-4115-85B2-6D2C083EC5D2}" type="presOf" srcId="{7F7F040B-B7A3-4617-AF81-93B05BE6E5FC}" destId="{00917265-84D8-4314-A270-562BBE59B2BB}" srcOrd="0" destOrd="0" presId="urn:microsoft.com/office/officeart/2005/8/layout/hierarchy4"/>
    <dgm:cxn modelId="{E4C01E17-C5CD-4419-BE06-37B9100ED6A1}" srcId="{28B4B1A6-2C83-4A73-A2FC-2A2C97548046}" destId="{67773D7C-0A9F-4DB2-9EC1-7B6732277920}" srcOrd="0" destOrd="0" parTransId="{850269B3-090A-44EA-A768-FD5F434DB530}" sibTransId="{E4E13C3D-E5F9-41EA-9988-C7D79150FD6A}"/>
    <dgm:cxn modelId="{4BE465D5-C354-4833-A7FD-6CAB44A4FDFC}" type="presOf" srcId="{2D3ED319-A9C4-49D4-9B73-0864E0DB1612}" destId="{5752DE64-0587-4904-818A-CF1E8D91B1F6}" srcOrd="0" destOrd="0" presId="urn:microsoft.com/office/officeart/2005/8/layout/hierarchy4"/>
    <dgm:cxn modelId="{2D4EB8B9-5F56-41FE-A0D8-B9B427C97651}" srcId="{EAD636D1-D84C-46A3-A48D-23A5B02CDC58}" destId="{1672D524-EFFD-4A29-B46D-0EA5E8132210}" srcOrd="0" destOrd="0" parTransId="{B8D850F5-36C2-4060-86BE-72DF1F1876BD}" sibTransId="{034166E9-B731-4BDF-AAB1-7486743A3D48}"/>
    <dgm:cxn modelId="{86B3AD07-1864-4328-B921-5B61C4CFA494}" srcId="{67773D7C-0A9F-4DB2-9EC1-7B6732277920}" destId="{1455927B-01D2-456E-BDE5-032803A3E807}" srcOrd="0" destOrd="0" parTransId="{0BBD786A-9738-4A66-82F3-0E3881FFC034}" sibTransId="{EA38B8A5-AD64-496A-B182-683252962F73}"/>
    <dgm:cxn modelId="{C0DA0DBA-2479-4ED2-ABBF-C75B3E993ACE}" srcId="{7F7F040B-B7A3-4617-AF81-93B05BE6E5FC}" destId="{2D3ED319-A9C4-49D4-9B73-0864E0DB1612}" srcOrd="1" destOrd="0" parTransId="{6F120291-7DCC-4689-A5E7-6C9308EA33C9}" sibTransId="{1C5647F5-4AEB-4988-B9DF-B02A2F5C2CD0}"/>
    <dgm:cxn modelId="{225C0703-2B9F-452E-94D8-459A1A121A55}" type="presOf" srcId="{67773D7C-0A9F-4DB2-9EC1-7B6732277920}" destId="{DEA2DC40-12CC-4538-98EB-7A702FE9B286}" srcOrd="0" destOrd="0" presId="urn:microsoft.com/office/officeart/2005/8/layout/hierarchy4"/>
    <dgm:cxn modelId="{F0BC854D-7C14-4F25-8173-A0A7D14344E4}" type="presOf" srcId="{94A77E17-8073-4826-82A3-AAB7E50E3A60}" destId="{64805072-A068-4E6D-9541-0AB234683D40}" srcOrd="0" destOrd="0" presId="urn:microsoft.com/office/officeart/2005/8/layout/hierarchy4"/>
    <dgm:cxn modelId="{BB01D83C-643B-4263-8E3C-98FA1A97B85E}" srcId="{7F7F040B-B7A3-4617-AF81-93B05BE6E5FC}" destId="{28B4B1A6-2C83-4A73-A2FC-2A2C97548046}" srcOrd="0" destOrd="0" parTransId="{567D757E-A8E8-448F-83CC-D2EC513495F4}" sibTransId="{576AB180-294C-40E4-B2AB-855D2FDE80A9}"/>
    <dgm:cxn modelId="{4C4A2E35-EA66-463C-8D4E-5F67014C9CD0}" srcId="{94A77E17-8073-4826-82A3-AAB7E50E3A60}" destId="{7F7F040B-B7A3-4617-AF81-93B05BE6E5FC}" srcOrd="0" destOrd="0" parTransId="{EF2778D7-3E89-4877-9F07-F4FCEC146E25}" sibTransId="{C4016B3C-493E-43A8-9C97-13322B0A1E11}"/>
    <dgm:cxn modelId="{ADFD70ED-74A4-49EE-AC3D-133D71DD4C81}" srcId="{2D3ED319-A9C4-49D4-9B73-0864E0DB1612}" destId="{EAD636D1-D84C-46A3-A48D-23A5B02CDC58}" srcOrd="0" destOrd="0" parTransId="{C8BFBFC0-8685-44ED-AFD4-46BDFF3549F4}" sibTransId="{C38FBE81-D81E-46F3-B01E-A09AA303EDDB}"/>
    <dgm:cxn modelId="{65267506-0CA9-42E0-BD32-E9585466EFC3}" type="presOf" srcId="{EAD636D1-D84C-46A3-A48D-23A5B02CDC58}" destId="{4E15FC5F-2911-43E7-BF3A-A43D7CEBB3BE}" srcOrd="0" destOrd="0" presId="urn:microsoft.com/office/officeart/2005/8/layout/hierarchy4"/>
    <dgm:cxn modelId="{0DCA64BE-4A0C-4AC7-98D7-2D5F87686195}" type="presOf" srcId="{1455927B-01D2-456E-BDE5-032803A3E807}" destId="{81730AEB-B26A-4C1F-8495-5D2A2ABEC1D4}" srcOrd="0" destOrd="0" presId="urn:microsoft.com/office/officeart/2005/8/layout/hierarchy4"/>
    <dgm:cxn modelId="{B9BBCA5F-8A33-42A5-A8D6-73E99925C0D7}" type="presOf" srcId="{28B4B1A6-2C83-4A73-A2FC-2A2C97548046}" destId="{5E9F2D14-A64B-47F8-83E6-9023D900C944}" srcOrd="0" destOrd="0" presId="urn:microsoft.com/office/officeart/2005/8/layout/hierarchy4"/>
    <dgm:cxn modelId="{0DBCAD78-F01C-4E7B-A2D3-0915D0B88D20}" type="presParOf" srcId="{64805072-A068-4E6D-9541-0AB234683D40}" destId="{81A497B5-0869-4987-8DF8-0EEC11933779}" srcOrd="0" destOrd="0" presId="urn:microsoft.com/office/officeart/2005/8/layout/hierarchy4"/>
    <dgm:cxn modelId="{91B4E698-51DD-4B87-A8B0-94287EF94E17}" type="presParOf" srcId="{81A497B5-0869-4987-8DF8-0EEC11933779}" destId="{00917265-84D8-4314-A270-562BBE59B2BB}" srcOrd="0" destOrd="0" presId="urn:microsoft.com/office/officeart/2005/8/layout/hierarchy4"/>
    <dgm:cxn modelId="{61B32213-D0E2-4C36-AC31-294A64CAF4A7}" type="presParOf" srcId="{81A497B5-0869-4987-8DF8-0EEC11933779}" destId="{D93ADDDB-7200-46B1-BB18-17418E1312D8}" srcOrd="1" destOrd="0" presId="urn:microsoft.com/office/officeart/2005/8/layout/hierarchy4"/>
    <dgm:cxn modelId="{3DA3F1B9-34B9-44D9-BF9A-430607B209D8}" type="presParOf" srcId="{81A497B5-0869-4987-8DF8-0EEC11933779}" destId="{E203BB51-872B-4C02-B301-4C0FBD008BC8}" srcOrd="2" destOrd="0" presId="urn:microsoft.com/office/officeart/2005/8/layout/hierarchy4"/>
    <dgm:cxn modelId="{1935E067-FD81-4B04-814E-DE2EE2647436}" type="presParOf" srcId="{E203BB51-872B-4C02-B301-4C0FBD008BC8}" destId="{D8E4CE9B-0C20-4E0B-BF0E-D757048A2795}" srcOrd="0" destOrd="0" presId="urn:microsoft.com/office/officeart/2005/8/layout/hierarchy4"/>
    <dgm:cxn modelId="{A429ADB8-3EB8-462B-AE28-89D29EAF2EE5}" type="presParOf" srcId="{D8E4CE9B-0C20-4E0B-BF0E-D757048A2795}" destId="{5E9F2D14-A64B-47F8-83E6-9023D900C944}" srcOrd="0" destOrd="0" presId="urn:microsoft.com/office/officeart/2005/8/layout/hierarchy4"/>
    <dgm:cxn modelId="{FA509E76-9705-48F8-A958-BCCC7AE9B454}" type="presParOf" srcId="{D8E4CE9B-0C20-4E0B-BF0E-D757048A2795}" destId="{BBE6B397-323D-47C3-B3C4-676617A37AEE}" srcOrd="1" destOrd="0" presId="urn:microsoft.com/office/officeart/2005/8/layout/hierarchy4"/>
    <dgm:cxn modelId="{51840A90-B379-4B2A-90C2-EDD78E6BE4CC}" type="presParOf" srcId="{D8E4CE9B-0C20-4E0B-BF0E-D757048A2795}" destId="{9B4D7E97-4CA4-4EE0-A62C-4F5BE28908A2}" srcOrd="2" destOrd="0" presId="urn:microsoft.com/office/officeart/2005/8/layout/hierarchy4"/>
    <dgm:cxn modelId="{A581B32E-3F66-4F7D-BA3C-494196EF000E}" type="presParOf" srcId="{9B4D7E97-4CA4-4EE0-A62C-4F5BE28908A2}" destId="{57FC4ABA-0C12-4F2D-BA3C-4B5E4474AD60}" srcOrd="0" destOrd="0" presId="urn:microsoft.com/office/officeart/2005/8/layout/hierarchy4"/>
    <dgm:cxn modelId="{81FA244E-CC1E-428D-85EE-D4BFFED2E3EA}" type="presParOf" srcId="{57FC4ABA-0C12-4F2D-BA3C-4B5E4474AD60}" destId="{DEA2DC40-12CC-4538-98EB-7A702FE9B286}" srcOrd="0" destOrd="0" presId="urn:microsoft.com/office/officeart/2005/8/layout/hierarchy4"/>
    <dgm:cxn modelId="{5A9461F5-1178-41F7-A20E-146FFD43E02F}" type="presParOf" srcId="{57FC4ABA-0C12-4F2D-BA3C-4B5E4474AD60}" destId="{96787EE8-93FD-44AC-BB47-632AAD4F0D54}" srcOrd="1" destOrd="0" presId="urn:microsoft.com/office/officeart/2005/8/layout/hierarchy4"/>
    <dgm:cxn modelId="{9138AC64-6B6C-45D8-872D-A83A2947F730}" type="presParOf" srcId="{57FC4ABA-0C12-4F2D-BA3C-4B5E4474AD60}" destId="{7BE47A6A-8F63-4D97-B031-F34270101910}" srcOrd="2" destOrd="0" presId="urn:microsoft.com/office/officeart/2005/8/layout/hierarchy4"/>
    <dgm:cxn modelId="{33CCF909-DE48-4160-A1E2-473A168E2FB0}" type="presParOf" srcId="{7BE47A6A-8F63-4D97-B031-F34270101910}" destId="{4186A83B-0D82-4F99-B623-5876060391F7}" srcOrd="0" destOrd="0" presId="urn:microsoft.com/office/officeart/2005/8/layout/hierarchy4"/>
    <dgm:cxn modelId="{078FD5CD-051B-4364-AB12-9ACEFD941C83}" type="presParOf" srcId="{4186A83B-0D82-4F99-B623-5876060391F7}" destId="{81730AEB-B26A-4C1F-8495-5D2A2ABEC1D4}" srcOrd="0" destOrd="0" presId="urn:microsoft.com/office/officeart/2005/8/layout/hierarchy4"/>
    <dgm:cxn modelId="{8AFFE32D-099F-4D58-BFEC-4DCB076E0F70}" type="presParOf" srcId="{4186A83B-0D82-4F99-B623-5876060391F7}" destId="{E8541552-1141-4B9D-9DBD-8427A3AC1BDE}" srcOrd="1" destOrd="0" presId="urn:microsoft.com/office/officeart/2005/8/layout/hierarchy4"/>
    <dgm:cxn modelId="{036B383A-5667-4DB3-B7A9-BF2ED398D449}" type="presParOf" srcId="{E203BB51-872B-4C02-B301-4C0FBD008BC8}" destId="{A4A806D6-D73A-466E-8297-6254F1F12A77}" srcOrd="1" destOrd="0" presId="urn:microsoft.com/office/officeart/2005/8/layout/hierarchy4"/>
    <dgm:cxn modelId="{A93AAE4B-9237-4E36-8158-8F896CC15AA4}" type="presParOf" srcId="{E203BB51-872B-4C02-B301-4C0FBD008BC8}" destId="{882AE7B3-728D-4ECB-A8C3-257B58EA18E3}" srcOrd="2" destOrd="0" presId="urn:microsoft.com/office/officeart/2005/8/layout/hierarchy4"/>
    <dgm:cxn modelId="{E806169B-D6B6-442E-B6DA-0B90BD1D86DD}" type="presParOf" srcId="{882AE7B3-728D-4ECB-A8C3-257B58EA18E3}" destId="{5752DE64-0587-4904-818A-CF1E8D91B1F6}" srcOrd="0" destOrd="0" presId="urn:microsoft.com/office/officeart/2005/8/layout/hierarchy4"/>
    <dgm:cxn modelId="{FCB0221C-DA1B-4E95-84DB-50FE83609A7E}" type="presParOf" srcId="{882AE7B3-728D-4ECB-A8C3-257B58EA18E3}" destId="{7B570ADF-1914-4B1A-BC71-0AF57F59E514}" srcOrd="1" destOrd="0" presId="urn:microsoft.com/office/officeart/2005/8/layout/hierarchy4"/>
    <dgm:cxn modelId="{D5F7BA61-05CC-4D4E-8D14-E4E64243362E}" type="presParOf" srcId="{882AE7B3-728D-4ECB-A8C3-257B58EA18E3}" destId="{E0F1956D-35C0-4231-9AAC-6914EB9989B1}" srcOrd="2" destOrd="0" presId="urn:microsoft.com/office/officeart/2005/8/layout/hierarchy4"/>
    <dgm:cxn modelId="{1ECB8886-2C7B-46A6-B778-D07CE2199F8E}" type="presParOf" srcId="{E0F1956D-35C0-4231-9AAC-6914EB9989B1}" destId="{04619A64-AEA1-4FDE-A72D-C6EC5BCFF307}" srcOrd="0" destOrd="0" presId="urn:microsoft.com/office/officeart/2005/8/layout/hierarchy4"/>
    <dgm:cxn modelId="{C049564C-D565-4BC4-96ED-C73ECC7C640A}" type="presParOf" srcId="{04619A64-AEA1-4FDE-A72D-C6EC5BCFF307}" destId="{4E15FC5F-2911-43E7-BF3A-A43D7CEBB3BE}" srcOrd="0" destOrd="0" presId="urn:microsoft.com/office/officeart/2005/8/layout/hierarchy4"/>
    <dgm:cxn modelId="{6B2B421D-8D44-41B6-9B72-2C3BED95E576}" type="presParOf" srcId="{04619A64-AEA1-4FDE-A72D-C6EC5BCFF307}" destId="{55DB190A-02F5-41FD-9AE5-A814DCBD2B1C}" srcOrd="1" destOrd="0" presId="urn:microsoft.com/office/officeart/2005/8/layout/hierarchy4"/>
    <dgm:cxn modelId="{D7943DAA-15B7-4C7A-8095-E6A84BFDB493}" type="presParOf" srcId="{04619A64-AEA1-4FDE-A72D-C6EC5BCFF307}" destId="{DB7FC793-7698-4BC9-BFBA-AABCD7774AD5}" srcOrd="2" destOrd="0" presId="urn:microsoft.com/office/officeart/2005/8/layout/hierarchy4"/>
    <dgm:cxn modelId="{658C122D-4328-4B93-85A1-B6A54AC77578}" type="presParOf" srcId="{DB7FC793-7698-4BC9-BFBA-AABCD7774AD5}" destId="{5FF445BA-7C1C-47E9-B295-4E9FC685A5A5}" srcOrd="0" destOrd="0" presId="urn:microsoft.com/office/officeart/2005/8/layout/hierarchy4"/>
    <dgm:cxn modelId="{38BDB973-6061-4863-B5D7-6682F9500CE3}" type="presParOf" srcId="{5FF445BA-7C1C-47E9-B295-4E9FC685A5A5}" destId="{9940773B-6D2F-4E05-81F6-022F805AADFE}" srcOrd="0" destOrd="0" presId="urn:microsoft.com/office/officeart/2005/8/layout/hierarchy4"/>
    <dgm:cxn modelId="{9F078F9D-87BC-43AF-BD56-3DC7FC36E777}" type="presParOf" srcId="{5FF445BA-7C1C-47E9-B295-4E9FC685A5A5}" destId="{60B72941-1D05-41A0-ADF2-429519B81E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B44E2F-867B-47A6-B6E6-D15EF9833604}">
      <dsp:nvSpPr>
        <dsp:cNvPr id="0" name=""/>
        <dsp:cNvSpPr/>
      </dsp:nvSpPr>
      <dsp:spPr>
        <a:xfrm>
          <a:off x="0" y="54053"/>
          <a:ext cx="8424936" cy="720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Obsah:</a:t>
          </a:r>
          <a:endParaRPr lang="cs-CZ" sz="2500" kern="1200" dirty="0"/>
        </a:p>
      </dsp:txBody>
      <dsp:txXfrm>
        <a:off x="0" y="54053"/>
        <a:ext cx="8424936" cy="720000"/>
      </dsp:txXfrm>
    </dsp:sp>
    <dsp:sp modelId="{D7DB3BF9-6835-4EB8-BB19-76A051A63848}">
      <dsp:nvSpPr>
        <dsp:cNvPr id="0" name=""/>
        <dsp:cNvSpPr/>
      </dsp:nvSpPr>
      <dsp:spPr>
        <a:xfrm>
          <a:off x="0" y="720567"/>
          <a:ext cx="8424936" cy="43920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Složky - stromová struktura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Stromová struktura – předloha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Stromová struktura – </a:t>
          </a:r>
          <a:r>
            <a:rPr lang="cs-CZ" sz="2500" kern="1200" dirty="0" smtClean="0">
              <a:solidFill>
                <a:srgbClr val="FFFF00"/>
              </a:solidFill>
            </a:rPr>
            <a:t>vlastní činnost žáků</a:t>
          </a:r>
          <a:endParaRPr lang="cs-CZ" sz="25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Cesta k souborům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Cesta k souborům – </a:t>
          </a:r>
          <a:r>
            <a:rPr lang="cs-CZ" sz="2500" kern="1200" dirty="0" smtClean="0">
              <a:solidFill>
                <a:srgbClr val="FFFF00"/>
              </a:solidFill>
            </a:rPr>
            <a:t>vlastní činnost žáků</a:t>
          </a:r>
          <a:endParaRPr lang="cs-CZ" sz="25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Složky – </a:t>
          </a:r>
          <a:r>
            <a:rPr lang="cs-CZ" sz="2500" kern="1200" dirty="0" smtClean="0">
              <a:solidFill>
                <a:srgbClr val="FFFF00"/>
              </a:solidFill>
            </a:rPr>
            <a:t>vlastní činnost žáků</a:t>
          </a:r>
          <a:endParaRPr lang="cs-CZ" sz="25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Typy souborů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Typy souboru – příklady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Možnosti práce se soubory a složkami – </a:t>
          </a:r>
          <a:r>
            <a:rPr lang="cs-CZ" sz="2500" kern="1200" dirty="0" smtClean="0">
              <a:solidFill>
                <a:srgbClr val="FFFF00"/>
              </a:solidFill>
            </a:rPr>
            <a:t>vlastní činnost žáků</a:t>
          </a:r>
          <a:endParaRPr lang="cs-CZ" sz="25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Úkoly – </a:t>
          </a:r>
          <a:r>
            <a:rPr lang="cs-CZ" sz="2500" kern="1200" dirty="0" smtClean="0">
              <a:solidFill>
                <a:srgbClr val="FFFF00"/>
              </a:solidFill>
            </a:rPr>
            <a:t>samostatná činnost žáků</a:t>
          </a:r>
          <a:endParaRPr lang="cs-CZ" sz="2500" kern="1200" dirty="0">
            <a:solidFill>
              <a:srgbClr val="FFFF00"/>
            </a:solidFill>
          </a:endParaRPr>
        </a:p>
      </dsp:txBody>
      <dsp:txXfrm>
        <a:off x="0" y="720567"/>
        <a:ext cx="8424936" cy="4392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2FE9FB-8C54-41D9-B738-5D57C906077C}">
      <dsp:nvSpPr>
        <dsp:cNvPr id="0" name=""/>
        <dsp:cNvSpPr/>
      </dsp:nvSpPr>
      <dsp:spPr>
        <a:xfrm>
          <a:off x="0" y="424"/>
          <a:ext cx="2880320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Název souboru - </a:t>
          </a:r>
          <a:endParaRPr lang="cs-CZ" sz="2400" b="0" i="0" kern="1200" baseline="0" dirty="0"/>
        </a:p>
      </dsp:txBody>
      <dsp:txXfrm>
        <a:off x="0" y="424"/>
        <a:ext cx="2880320" cy="57563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917265-84D8-4314-A270-562BBE59B2BB}">
      <dsp:nvSpPr>
        <dsp:cNvPr id="0" name=""/>
        <dsp:cNvSpPr/>
      </dsp:nvSpPr>
      <dsp:spPr>
        <a:xfrm>
          <a:off x="2844" y="445"/>
          <a:ext cx="7699167" cy="1541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Typy souborů:</a:t>
          </a:r>
          <a:endParaRPr lang="cs-CZ" sz="6500" kern="1200" dirty="0"/>
        </a:p>
      </dsp:txBody>
      <dsp:txXfrm>
        <a:off x="2844" y="445"/>
        <a:ext cx="7699167" cy="1541157"/>
      </dsp:txXfrm>
    </dsp:sp>
    <dsp:sp modelId="{5E9F2D14-A64B-47F8-83E6-9023D900C944}">
      <dsp:nvSpPr>
        <dsp:cNvPr id="0" name=""/>
        <dsp:cNvSpPr/>
      </dsp:nvSpPr>
      <dsp:spPr>
        <a:xfrm>
          <a:off x="10359" y="1645362"/>
          <a:ext cx="3687206" cy="1541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u="sng" kern="1200" dirty="0" smtClean="0"/>
            <a:t>aplikace</a:t>
          </a:r>
          <a:endParaRPr lang="cs-CZ" sz="6500" u="sng" kern="1200" dirty="0"/>
        </a:p>
      </dsp:txBody>
      <dsp:txXfrm>
        <a:off x="10359" y="1645362"/>
        <a:ext cx="3687206" cy="1541157"/>
      </dsp:txXfrm>
    </dsp:sp>
    <dsp:sp modelId="{DEA2DC40-12CC-4538-98EB-7A702FE9B286}">
      <dsp:nvSpPr>
        <dsp:cNvPr id="0" name=""/>
        <dsp:cNvSpPr/>
      </dsp:nvSpPr>
      <dsp:spPr>
        <a:xfrm>
          <a:off x="921083" y="3290280"/>
          <a:ext cx="1865757" cy="1525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921083" y="3290280"/>
        <a:ext cx="1865757" cy="1525900"/>
      </dsp:txXfrm>
    </dsp:sp>
    <dsp:sp modelId="{81730AEB-B26A-4C1F-8495-5D2A2ABEC1D4}">
      <dsp:nvSpPr>
        <dsp:cNvPr id="0" name=""/>
        <dsp:cNvSpPr/>
      </dsp:nvSpPr>
      <dsp:spPr>
        <a:xfrm>
          <a:off x="964698" y="4919939"/>
          <a:ext cx="1778528" cy="1488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400" kern="1200" dirty="0"/>
        </a:p>
      </dsp:txBody>
      <dsp:txXfrm>
        <a:off x="964698" y="4919939"/>
        <a:ext cx="1778528" cy="1488326"/>
      </dsp:txXfrm>
    </dsp:sp>
    <dsp:sp modelId="{5752DE64-0587-4904-818A-CF1E8D91B1F6}">
      <dsp:nvSpPr>
        <dsp:cNvPr id="0" name=""/>
        <dsp:cNvSpPr/>
      </dsp:nvSpPr>
      <dsp:spPr>
        <a:xfrm>
          <a:off x="4007290" y="1645362"/>
          <a:ext cx="3687206" cy="1541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u="sng" kern="1200" dirty="0" smtClean="0"/>
            <a:t>data</a:t>
          </a:r>
          <a:endParaRPr lang="cs-CZ" sz="6500" u="sng" kern="1200" dirty="0"/>
        </a:p>
      </dsp:txBody>
      <dsp:txXfrm>
        <a:off x="4007290" y="1645362"/>
        <a:ext cx="3687206" cy="1541157"/>
      </dsp:txXfrm>
    </dsp:sp>
    <dsp:sp modelId="{4E15FC5F-2911-43E7-BF3A-A43D7CEBB3BE}">
      <dsp:nvSpPr>
        <dsp:cNvPr id="0" name=""/>
        <dsp:cNvSpPr/>
      </dsp:nvSpPr>
      <dsp:spPr>
        <a:xfrm>
          <a:off x="4915792" y="3289562"/>
          <a:ext cx="1780952" cy="1538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4915792" y="3289562"/>
        <a:ext cx="1780952" cy="1538475"/>
      </dsp:txXfrm>
    </dsp:sp>
    <dsp:sp modelId="{9940773B-6D2F-4E05-81F6-022F805AADFE}">
      <dsp:nvSpPr>
        <dsp:cNvPr id="0" name=""/>
        <dsp:cNvSpPr/>
      </dsp:nvSpPr>
      <dsp:spPr>
        <a:xfrm>
          <a:off x="4896547" y="4896545"/>
          <a:ext cx="1835750" cy="14033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100" kern="1200" dirty="0"/>
        </a:p>
      </dsp:txBody>
      <dsp:txXfrm>
        <a:off x="4896547" y="4896545"/>
        <a:ext cx="1835750" cy="14033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742AA4-D7D4-4EBD-A236-8098278B2579}">
      <dsp:nvSpPr>
        <dsp:cNvPr id="0" name=""/>
        <dsp:cNvSpPr/>
      </dsp:nvSpPr>
      <dsp:spPr>
        <a:xfrm>
          <a:off x="0" y="447825"/>
          <a:ext cx="1493242" cy="7466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Tento počítač</a:t>
          </a:r>
          <a:endParaRPr lang="cs-CZ" sz="2400" kern="1200" dirty="0"/>
        </a:p>
      </dsp:txBody>
      <dsp:txXfrm>
        <a:off x="0" y="447825"/>
        <a:ext cx="1493242" cy="746621"/>
      </dsp:txXfrm>
    </dsp:sp>
    <dsp:sp modelId="{5C50807E-0BA9-46EE-9584-A064F58CA2CC}">
      <dsp:nvSpPr>
        <dsp:cNvPr id="0" name=""/>
        <dsp:cNvSpPr/>
      </dsp:nvSpPr>
      <dsp:spPr>
        <a:xfrm rot="21471746">
          <a:off x="1493032" y="797572"/>
          <a:ext cx="603719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603719" y="123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71746">
        <a:off x="1779798" y="794783"/>
        <a:ext cx="30185" cy="30185"/>
      </dsp:txXfrm>
    </dsp:sp>
    <dsp:sp modelId="{81040BCB-B8D1-4EA1-B67C-A045CD1AC927}">
      <dsp:nvSpPr>
        <dsp:cNvPr id="0" name=""/>
        <dsp:cNvSpPr/>
      </dsp:nvSpPr>
      <dsp:spPr>
        <a:xfrm>
          <a:off x="2096541" y="425307"/>
          <a:ext cx="1493242" cy="7466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Místní disk (C:)</a:t>
          </a:r>
          <a:endParaRPr lang="cs-CZ" sz="2400" kern="1200" dirty="0"/>
        </a:p>
      </dsp:txBody>
      <dsp:txXfrm>
        <a:off x="2096541" y="425307"/>
        <a:ext cx="1493242" cy="746621"/>
      </dsp:txXfrm>
    </dsp:sp>
    <dsp:sp modelId="{3583C772-A46D-4EA4-B7A1-E7795B188551}">
      <dsp:nvSpPr>
        <dsp:cNvPr id="0" name=""/>
        <dsp:cNvSpPr/>
      </dsp:nvSpPr>
      <dsp:spPr>
        <a:xfrm>
          <a:off x="3589783" y="786313"/>
          <a:ext cx="597296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597296" y="123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873499" y="783685"/>
        <a:ext cx="29864" cy="29864"/>
      </dsp:txXfrm>
    </dsp:sp>
    <dsp:sp modelId="{9E74569F-2DDC-4DD8-B4C1-CE6052EC49BA}">
      <dsp:nvSpPr>
        <dsp:cNvPr id="0" name=""/>
        <dsp:cNvSpPr/>
      </dsp:nvSpPr>
      <dsp:spPr>
        <a:xfrm>
          <a:off x="4187080" y="425307"/>
          <a:ext cx="1493242" cy="746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programy</a:t>
          </a:r>
          <a:endParaRPr lang="cs-CZ" sz="2400" kern="1200" dirty="0"/>
        </a:p>
      </dsp:txBody>
      <dsp:txXfrm>
        <a:off x="4187080" y="425307"/>
        <a:ext cx="1493242" cy="746621"/>
      </dsp:txXfrm>
    </dsp:sp>
    <dsp:sp modelId="{C138CC7B-7BBD-40A7-91CB-94D3795A39BF}">
      <dsp:nvSpPr>
        <dsp:cNvPr id="0" name=""/>
        <dsp:cNvSpPr/>
      </dsp:nvSpPr>
      <dsp:spPr>
        <a:xfrm rot="3761198">
          <a:off x="1142393" y="1384894"/>
          <a:ext cx="1296694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96694" y="123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761198">
        <a:off x="1758323" y="1364781"/>
        <a:ext cx="64834" cy="64834"/>
      </dsp:txXfrm>
    </dsp:sp>
    <dsp:sp modelId="{E5C1B807-5D46-461F-93AE-E26F97E5406B}">
      <dsp:nvSpPr>
        <dsp:cNvPr id="0" name=""/>
        <dsp:cNvSpPr/>
      </dsp:nvSpPr>
      <dsp:spPr>
        <a:xfrm>
          <a:off x="2088238" y="1599951"/>
          <a:ext cx="1493242" cy="7466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Místní disk (D:)</a:t>
          </a:r>
        </a:p>
      </dsp:txBody>
      <dsp:txXfrm>
        <a:off x="2088238" y="1599951"/>
        <a:ext cx="1493242" cy="746621"/>
      </dsp:txXfrm>
    </dsp:sp>
    <dsp:sp modelId="{2A2410E0-DC30-489B-9087-374A7B0752BE}">
      <dsp:nvSpPr>
        <dsp:cNvPr id="0" name=""/>
        <dsp:cNvSpPr/>
      </dsp:nvSpPr>
      <dsp:spPr>
        <a:xfrm>
          <a:off x="3581481" y="1960957"/>
          <a:ext cx="594982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594982" y="123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864097" y="1958387"/>
        <a:ext cx="29749" cy="29749"/>
      </dsp:txXfrm>
    </dsp:sp>
    <dsp:sp modelId="{2B0F1ACE-D867-4091-8A69-8CA11F364F61}">
      <dsp:nvSpPr>
        <dsp:cNvPr id="0" name=""/>
        <dsp:cNvSpPr/>
      </dsp:nvSpPr>
      <dsp:spPr>
        <a:xfrm>
          <a:off x="4176463" y="1599951"/>
          <a:ext cx="1493242" cy="746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dokumenty</a:t>
          </a:r>
          <a:endParaRPr lang="cs-CZ" sz="2400" kern="1200" dirty="0"/>
        </a:p>
      </dsp:txBody>
      <dsp:txXfrm>
        <a:off x="4176463" y="1599951"/>
        <a:ext cx="1493242" cy="746621"/>
      </dsp:txXfrm>
    </dsp:sp>
    <dsp:sp modelId="{1781AE52-AA0B-43A9-8EDD-E69DE4346C1B}">
      <dsp:nvSpPr>
        <dsp:cNvPr id="0" name=""/>
        <dsp:cNvSpPr/>
      </dsp:nvSpPr>
      <dsp:spPr>
        <a:xfrm rot="21508871">
          <a:off x="5669601" y="1953069"/>
          <a:ext cx="595206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595206" y="12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508871">
        <a:off x="5952324" y="1950493"/>
        <a:ext cx="29760" cy="29760"/>
      </dsp:txXfrm>
    </dsp:sp>
    <dsp:sp modelId="{C2FAF90D-C681-4CB8-80C3-DA0A99E2496D}">
      <dsp:nvSpPr>
        <dsp:cNvPr id="0" name=""/>
        <dsp:cNvSpPr/>
      </dsp:nvSpPr>
      <dsp:spPr>
        <a:xfrm>
          <a:off x="6264702" y="1584175"/>
          <a:ext cx="1493242" cy="746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referáty</a:t>
          </a:r>
          <a:endParaRPr lang="cs-CZ" sz="2400" kern="1200" dirty="0"/>
        </a:p>
      </dsp:txBody>
      <dsp:txXfrm>
        <a:off x="6264702" y="1584175"/>
        <a:ext cx="1493242" cy="746621"/>
      </dsp:txXfrm>
    </dsp:sp>
    <dsp:sp modelId="{6A60633A-C442-47F6-99F1-ABF462209489}">
      <dsp:nvSpPr>
        <dsp:cNvPr id="0" name=""/>
        <dsp:cNvSpPr/>
      </dsp:nvSpPr>
      <dsp:spPr>
        <a:xfrm rot="3427029">
          <a:off x="5419246" y="2421122"/>
          <a:ext cx="1095914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095914" y="12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427029">
        <a:off x="5939806" y="2406029"/>
        <a:ext cx="54795" cy="54795"/>
      </dsp:txXfrm>
    </dsp:sp>
    <dsp:sp modelId="{7341CC21-9FA0-4681-BC11-C94721224D52}">
      <dsp:nvSpPr>
        <dsp:cNvPr id="0" name=""/>
        <dsp:cNvSpPr/>
      </dsp:nvSpPr>
      <dsp:spPr>
        <a:xfrm>
          <a:off x="6264702" y="2520281"/>
          <a:ext cx="1493242" cy="746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prezentace</a:t>
          </a:r>
          <a:endParaRPr lang="cs-CZ" sz="2400" kern="1200" dirty="0"/>
        </a:p>
      </dsp:txBody>
      <dsp:txXfrm>
        <a:off x="6264702" y="2520281"/>
        <a:ext cx="1493242" cy="746621"/>
      </dsp:txXfrm>
    </dsp:sp>
    <dsp:sp modelId="{377A3B36-B9AD-4C2C-B1AA-0B5CE695E237}">
      <dsp:nvSpPr>
        <dsp:cNvPr id="0" name=""/>
        <dsp:cNvSpPr/>
      </dsp:nvSpPr>
      <dsp:spPr>
        <a:xfrm rot="4301632">
          <a:off x="2920239" y="2876210"/>
          <a:ext cx="1928082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928082" y="123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4301632">
        <a:off x="3836078" y="2840312"/>
        <a:ext cx="96404" cy="96404"/>
      </dsp:txXfrm>
    </dsp:sp>
    <dsp:sp modelId="{92163F37-782C-472D-9F52-A4AA5C735457}">
      <dsp:nvSpPr>
        <dsp:cNvPr id="0" name=""/>
        <dsp:cNvSpPr/>
      </dsp:nvSpPr>
      <dsp:spPr>
        <a:xfrm>
          <a:off x="4187080" y="3430457"/>
          <a:ext cx="1493242" cy="746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obrázky</a:t>
          </a:r>
          <a:endParaRPr lang="cs-CZ" sz="2400" kern="1200" dirty="0"/>
        </a:p>
      </dsp:txBody>
      <dsp:txXfrm>
        <a:off x="4187080" y="3430457"/>
        <a:ext cx="1493242" cy="746621"/>
      </dsp:txXfrm>
    </dsp:sp>
    <dsp:sp modelId="{05ECF115-F848-4E7D-8BED-DEA4758CB60E}">
      <dsp:nvSpPr>
        <dsp:cNvPr id="0" name=""/>
        <dsp:cNvSpPr/>
      </dsp:nvSpPr>
      <dsp:spPr>
        <a:xfrm rot="152440">
          <a:off x="5680035" y="3804428"/>
          <a:ext cx="584955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584955" y="12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52440">
        <a:off x="5957888" y="3802109"/>
        <a:ext cx="29247" cy="29247"/>
      </dsp:txXfrm>
    </dsp:sp>
    <dsp:sp modelId="{9A7C260A-2F37-46B0-B5F1-0453E1B88D0B}">
      <dsp:nvSpPr>
        <dsp:cNvPr id="0" name=""/>
        <dsp:cNvSpPr/>
      </dsp:nvSpPr>
      <dsp:spPr>
        <a:xfrm>
          <a:off x="6264702" y="3456387"/>
          <a:ext cx="1493242" cy="746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výlety</a:t>
          </a:r>
          <a:endParaRPr lang="cs-CZ" sz="2400" kern="1200" dirty="0"/>
        </a:p>
      </dsp:txBody>
      <dsp:txXfrm>
        <a:off x="6264702" y="3456387"/>
        <a:ext cx="1493242" cy="746621"/>
      </dsp:txXfrm>
    </dsp:sp>
    <dsp:sp modelId="{AC059EBA-3D97-403B-AFB6-400F7E4EA333}">
      <dsp:nvSpPr>
        <dsp:cNvPr id="0" name=""/>
        <dsp:cNvSpPr/>
      </dsp:nvSpPr>
      <dsp:spPr>
        <a:xfrm rot="3402692">
          <a:off x="5440149" y="4236475"/>
          <a:ext cx="1064727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064727" y="12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402692">
        <a:off x="5945894" y="4222161"/>
        <a:ext cx="53236" cy="53236"/>
      </dsp:txXfrm>
    </dsp:sp>
    <dsp:sp modelId="{DD870289-70D2-4AEC-908C-C97AD8305296}">
      <dsp:nvSpPr>
        <dsp:cNvPr id="0" name=""/>
        <dsp:cNvSpPr/>
      </dsp:nvSpPr>
      <dsp:spPr>
        <a:xfrm>
          <a:off x="6264702" y="4320481"/>
          <a:ext cx="1493242" cy="746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zvířata</a:t>
          </a:r>
          <a:endParaRPr lang="cs-CZ" sz="2400" kern="1200" dirty="0"/>
        </a:p>
      </dsp:txBody>
      <dsp:txXfrm>
        <a:off x="6264702" y="4320481"/>
        <a:ext cx="1493242" cy="746621"/>
      </dsp:txXfrm>
    </dsp:sp>
    <dsp:sp modelId="{F00BD38B-9684-42D7-842B-1BEADE1C3DCA}">
      <dsp:nvSpPr>
        <dsp:cNvPr id="0" name=""/>
        <dsp:cNvSpPr/>
      </dsp:nvSpPr>
      <dsp:spPr>
        <a:xfrm rot="4638511">
          <a:off x="2506046" y="3305517"/>
          <a:ext cx="2756468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2756468" y="1230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4638511">
        <a:off x="3815369" y="3248910"/>
        <a:ext cx="137823" cy="137823"/>
      </dsp:txXfrm>
    </dsp:sp>
    <dsp:sp modelId="{729EAA77-1B58-4B26-BA25-7D2D4E48A7A2}">
      <dsp:nvSpPr>
        <dsp:cNvPr id="0" name=""/>
        <dsp:cNvSpPr/>
      </dsp:nvSpPr>
      <dsp:spPr>
        <a:xfrm>
          <a:off x="4187080" y="4289071"/>
          <a:ext cx="1493242" cy="746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hry</a:t>
          </a:r>
          <a:endParaRPr lang="cs-CZ" sz="2400" kern="1200" dirty="0"/>
        </a:p>
      </dsp:txBody>
      <dsp:txXfrm>
        <a:off x="4187080" y="4289071"/>
        <a:ext cx="1493242" cy="7466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742AA4-D7D4-4EBD-A236-8098278B2579}">
      <dsp:nvSpPr>
        <dsp:cNvPr id="0" name=""/>
        <dsp:cNvSpPr/>
      </dsp:nvSpPr>
      <dsp:spPr>
        <a:xfrm>
          <a:off x="107498" y="144012"/>
          <a:ext cx="2130635" cy="17808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107498" y="144012"/>
        <a:ext cx="2130635" cy="1780848"/>
      </dsp:txXfrm>
    </dsp:sp>
    <dsp:sp modelId="{3574AFE7-30CB-4097-B694-D495DC901D6A}">
      <dsp:nvSpPr>
        <dsp:cNvPr id="0" name=""/>
        <dsp:cNvSpPr/>
      </dsp:nvSpPr>
      <dsp:spPr>
        <a:xfrm rot="10454">
          <a:off x="2238131" y="1019338"/>
          <a:ext cx="749688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749688" y="162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454">
        <a:off x="2594233" y="1016834"/>
        <a:ext cx="37484" cy="37484"/>
      </dsp:txXfrm>
    </dsp:sp>
    <dsp:sp modelId="{5EB77924-E506-4021-837C-7438B61A78B7}">
      <dsp:nvSpPr>
        <dsp:cNvPr id="0" name=""/>
        <dsp:cNvSpPr/>
      </dsp:nvSpPr>
      <dsp:spPr>
        <a:xfrm>
          <a:off x="2987818" y="504057"/>
          <a:ext cx="2130635" cy="1065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2987818" y="504057"/>
        <a:ext cx="2130635" cy="1065317"/>
      </dsp:txXfrm>
    </dsp:sp>
    <dsp:sp modelId="{CE761A25-D8E2-4216-B9C4-AC8382901D46}">
      <dsp:nvSpPr>
        <dsp:cNvPr id="0" name=""/>
        <dsp:cNvSpPr/>
      </dsp:nvSpPr>
      <dsp:spPr>
        <a:xfrm rot="300479">
          <a:off x="5116879" y="1056481"/>
          <a:ext cx="824849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824849" y="162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00479">
        <a:off x="5508682" y="1052097"/>
        <a:ext cx="41242" cy="41242"/>
      </dsp:txXfrm>
    </dsp:sp>
    <dsp:sp modelId="{55316102-66E6-41CB-9E4F-5F40DAFD3C1E}">
      <dsp:nvSpPr>
        <dsp:cNvPr id="0" name=""/>
        <dsp:cNvSpPr/>
      </dsp:nvSpPr>
      <dsp:spPr>
        <a:xfrm>
          <a:off x="5940154" y="576062"/>
          <a:ext cx="2130635" cy="1065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5940154" y="576062"/>
        <a:ext cx="2130635" cy="1065317"/>
      </dsp:txXfrm>
    </dsp:sp>
    <dsp:sp modelId="{5C50807E-0BA9-46EE-9584-A064F58CA2CC}">
      <dsp:nvSpPr>
        <dsp:cNvPr id="0" name=""/>
        <dsp:cNvSpPr/>
      </dsp:nvSpPr>
      <dsp:spPr>
        <a:xfrm rot="3679170">
          <a:off x="1831931" y="1703416"/>
          <a:ext cx="1562088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562088" y="1623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679170">
        <a:off x="2573923" y="1680602"/>
        <a:ext cx="78104" cy="78104"/>
      </dsp:txXfrm>
    </dsp:sp>
    <dsp:sp modelId="{81040BCB-B8D1-4EA1-B67C-A045CD1AC927}">
      <dsp:nvSpPr>
        <dsp:cNvPr id="0" name=""/>
        <dsp:cNvSpPr/>
      </dsp:nvSpPr>
      <dsp:spPr>
        <a:xfrm>
          <a:off x="2987818" y="1872213"/>
          <a:ext cx="2130635" cy="1065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2987818" y="1872213"/>
        <a:ext cx="2130635" cy="1065317"/>
      </dsp:txXfrm>
    </dsp:sp>
    <dsp:sp modelId="{3583C772-A46D-4EA4-B7A1-E7795B188551}">
      <dsp:nvSpPr>
        <dsp:cNvPr id="0" name=""/>
        <dsp:cNvSpPr/>
      </dsp:nvSpPr>
      <dsp:spPr>
        <a:xfrm rot="300479">
          <a:off x="5116879" y="2424636"/>
          <a:ext cx="824849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824849" y="162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00479">
        <a:off x="5508682" y="2420253"/>
        <a:ext cx="41242" cy="41242"/>
      </dsp:txXfrm>
    </dsp:sp>
    <dsp:sp modelId="{9E74569F-2DDC-4DD8-B4C1-CE6052EC49BA}">
      <dsp:nvSpPr>
        <dsp:cNvPr id="0" name=""/>
        <dsp:cNvSpPr/>
      </dsp:nvSpPr>
      <dsp:spPr>
        <a:xfrm>
          <a:off x="5940154" y="1944217"/>
          <a:ext cx="2130635" cy="1065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5940154" y="1944217"/>
        <a:ext cx="2130635" cy="1065317"/>
      </dsp:txXfrm>
    </dsp:sp>
    <dsp:sp modelId="{104DC3B4-82E8-4A52-8C22-6D6549D26A5E}">
      <dsp:nvSpPr>
        <dsp:cNvPr id="0" name=""/>
        <dsp:cNvSpPr/>
      </dsp:nvSpPr>
      <dsp:spPr>
        <a:xfrm rot="3540671">
          <a:off x="4731336" y="3072706"/>
          <a:ext cx="1595936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595936" y="162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540671">
        <a:off x="5489405" y="3049045"/>
        <a:ext cx="79796" cy="79796"/>
      </dsp:txXfrm>
    </dsp:sp>
    <dsp:sp modelId="{1B754E31-AC22-470D-A5CD-34A5FEFC71B1}">
      <dsp:nvSpPr>
        <dsp:cNvPr id="0" name=""/>
        <dsp:cNvSpPr/>
      </dsp:nvSpPr>
      <dsp:spPr>
        <a:xfrm>
          <a:off x="5940154" y="3240357"/>
          <a:ext cx="2130635" cy="1065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5940154" y="3240357"/>
        <a:ext cx="2130635" cy="10653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742AA4-D7D4-4EBD-A236-8098278B2579}">
      <dsp:nvSpPr>
        <dsp:cNvPr id="0" name=""/>
        <dsp:cNvSpPr/>
      </dsp:nvSpPr>
      <dsp:spPr>
        <a:xfrm>
          <a:off x="6411" y="1824992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6411" y="1824992"/>
        <a:ext cx="1576171" cy="788085"/>
      </dsp:txXfrm>
    </dsp:sp>
    <dsp:sp modelId="{5C50807E-0BA9-46EE-9584-A064F58CA2CC}">
      <dsp:nvSpPr>
        <dsp:cNvPr id="0" name=""/>
        <dsp:cNvSpPr/>
      </dsp:nvSpPr>
      <dsp:spPr>
        <a:xfrm rot="19457599">
          <a:off x="1509604" y="1979188"/>
          <a:ext cx="776424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776424" y="1327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1878405" y="1973049"/>
        <a:ext cx="38821" cy="38821"/>
      </dsp:txXfrm>
    </dsp:sp>
    <dsp:sp modelId="{81040BCB-B8D1-4EA1-B67C-A045CD1AC927}">
      <dsp:nvSpPr>
        <dsp:cNvPr id="0" name=""/>
        <dsp:cNvSpPr/>
      </dsp:nvSpPr>
      <dsp:spPr>
        <a:xfrm>
          <a:off x="2213050" y="1371842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2213050" y="1371842"/>
        <a:ext cx="1576171" cy="788085"/>
      </dsp:txXfrm>
    </dsp:sp>
    <dsp:sp modelId="{6A784622-8D20-4FB8-863C-E0BC16C9CE75}">
      <dsp:nvSpPr>
        <dsp:cNvPr id="0" name=""/>
        <dsp:cNvSpPr/>
      </dsp:nvSpPr>
      <dsp:spPr>
        <a:xfrm rot="17692822">
          <a:off x="3355191" y="1072890"/>
          <a:ext cx="1498528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1498528" y="132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7692822">
        <a:off x="4066992" y="1048698"/>
        <a:ext cx="74926" cy="74926"/>
      </dsp:txXfrm>
    </dsp:sp>
    <dsp:sp modelId="{5469A767-C8F3-43D3-BDC3-BA29C8EBC507}">
      <dsp:nvSpPr>
        <dsp:cNvPr id="0" name=""/>
        <dsp:cNvSpPr/>
      </dsp:nvSpPr>
      <dsp:spPr>
        <a:xfrm>
          <a:off x="4419690" y="12395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4419690" y="12395"/>
        <a:ext cx="1576171" cy="788085"/>
      </dsp:txXfrm>
    </dsp:sp>
    <dsp:sp modelId="{47CCEA3E-C12E-427E-9560-CD7F99F403F8}">
      <dsp:nvSpPr>
        <dsp:cNvPr id="0" name=""/>
        <dsp:cNvSpPr/>
      </dsp:nvSpPr>
      <dsp:spPr>
        <a:xfrm rot="19457599">
          <a:off x="3716243" y="1526039"/>
          <a:ext cx="776424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776424" y="132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4085045" y="1519900"/>
        <a:ext cx="38821" cy="38821"/>
      </dsp:txXfrm>
    </dsp:sp>
    <dsp:sp modelId="{60824EA6-2E1C-4F2A-AA39-84D34A7BF6E8}">
      <dsp:nvSpPr>
        <dsp:cNvPr id="0" name=""/>
        <dsp:cNvSpPr/>
      </dsp:nvSpPr>
      <dsp:spPr>
        <a:xfrm>
          <a:off x="4419690" y="918693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4419690" y="918693"/>
        <a:ext cx="1576171" cy="788085"/>
      </dsp:txXfrm>
    </dsp:sp>
    <dsp:sp modelId="{9226DE32-C037-4933-9261-3194B4DFA1FD}">
      <dsp:nvSpPr>
        <dsp:cNvPr id="0" name=""/>
        <dsp:cNvSpPr/>
      </dsp:nvSpPr>
      <dsp:spPr>
        <a:xfrm rot="2142401">
          <a:off x="3716243" y="1979188"/>
          <a:ext cx="776424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776424" y="132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4085045" y="1973049"/>
        <a:ext cx="38821" cy="38821"/>
      </dsp:txXfrm>
    </dsp:sp>
    <dsp:sp modelId="{C83F1CAA-0388-4B23-8BA2-9BBB6D3CFDDB}">
      <dsp:nvSpPr>
        <dsp:cNvPr id="0" name=""/>
        <dsp:cNvSpPr/>
      </dsp:nvSpPr>
      <dsp:spPr>
        <a:xfrm>
          <a:off x="4419690" y="1824992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4419690" y="1824992"/>
        <a:ext cx="1576171" cy="788085"/>
      </dsp:txXfrm>
    </dsp:sp>
    <dsp:sp modelId="{D16DF1CA-9164-4390-B00D-4A26B76A3DA3}">
      <dsp:nvSpPr>
        <dsp:cNvPr id="0" name=""/>
        <dsp:cNvSpPr/>
      </dsp:nvSpPr>
      <dsp:spPr>
        <a:xfrm rot="3907178">
          <a:off x="3355191" y="2432337"/>
          <a:ext cx="1498528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1498528" y="132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907178">
        <a:off x="4066992" y="2408146"/>
        <a:ext cx="74926" cy="74926"/>
      </dsp:txXfrm>
    </dsp:sp>
    <dsp:sp modelId="{693A7057-30B8-4C1D-ADEC-45CDA99D3061}">
      <dsp:nvSpPr>
        <dsp:cNvPr id="0" name=""/>
        <dsp:cNvSpPr/>
      </dsp:nvSpPr>
      <dsp:spPr>
        <a:xfrm>
          <a:off x="4419690" y="2731290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4419690" y="2731290"/>
        <a:ext cx="1576171" cy="788085"/>
      </dsp:txXfrm>
    </dsp:sp>
    <dsp:sp modelId="{8ACBC248-F318-4AA2-A252-E738BD3B3FEB}">
      <dsp:nvSpPr>
        <dsp:cNvPr id="0" name=""/>
        <dsp:cNvSpPr/>
      </dsp:nvSpPr>
      <dsp:spPr>
        <a:xfrm rot="17350740">
          <a:off x="5351538" y="2205763"/>
          <a:ext cx="1919113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1919113" y="132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17350740">
        <a:off x="6263117" y="2171056"/>
        <a:ext cx="95955" cy="95955"/>
      </dsp:txXfrm>
    </dsp:sp>
    <dsp:sp modelId="{BE6DFEBC-E7F9-4970-88DB-B9EC1C4E4AFC}">
      <dsp:nvSpPr>
        <dsp:cNvPr id="0" name=""/>
        <dsp:cNvSpPr/>
      </dsp:nvSpPr>
      <dsp:spPr>
        <a:xfrm>
          <a:off x="6626329" y="918693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Jméno Příjmení</a:t>
          </a:r>
          <a:endParaRPr lang="cs-CZ" sz="2500" kern="1200" dirty="0"/>
        </a:p>
      </dsp:txBody>
      <dsp:txXfrm>
        <a:off x="6626329" y="918693"/>
        <a:ext cx="1576171" cy="788085"/>
      </dsp:txXfrm>
    </dsp:sp>
    <dsp:sp modelId="{7FC53FA4-B5C6-4D45-964E-2913189FA159}">
      <dsp:nvSpPr>
        <dsp:cNvPr id="0" name=""/>
        <dsp:cNvSpPr/>
      </dsp:nvSpPr>
      <dsp:spPr>
        <a:xfrm rot="18289469">
          <a:off x="5759083" y="2658912"/>
          <a:ext cx="1104023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1104023" y="132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289469">
        <a:off x="6283494" y="2644583"/>
        <a:ext cx="55201" cy="55201"/>
      </dsp:txXfrm>
    </dsp:sp>
    <dsp:sp modelId="{35E54D7A-5F69-417C-9995-64E19D9E7847}">
      <dsp:nvSpPr>
        <dsp:cNvPr id="0" name=""/>
        <dsp:cNvSpPr/>
      </dsp:nvSpPr>
      <dsp:spPr>
        <a:xfrm>
          <a:off x="6626329" y="1824992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6626329" y="1824992"/>
        <a:ext cx="1576171" cy="788085"/>
      </dsp:txXfrm>
    </dsp:sp>
    <dsp:sp modelId="{611C88D8-1D19-462C-BC66-4D3204ABC27E}">
      <dsp:nvSpPr>
        <dsp:cNvPr id="0" name=""/>
        <dsp:cNvSpPr/>
      </dsp:nvSpPr>
      <dsp:spPr>
        <a:xfrm>
          <a:off x="5995861" y="3112061"/>
          <a:ext cx="630468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630468" y="132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295333" y="3109571"/>
        <a:ext cx="31523" cy="31523"/>
      </dsp:txXfrm>
    </dsp:sp>
    <dsp:sp modelId="{C08630F5-44B4-449A-B56C-701098B5E3B1}">
      <dsp:nvSpPr>
        <dsp:cNvPr id="0" name=""/>
        <dsp:cNvSpPr/>
      </dsp:nvSpPr>
      <dsp:spPr>
        <a:xfrm>
          <a:off x="6626329" y="2731290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6626329" y="2731290"/>
        <a:ext cx="1576171" cy="788085"/>
      </dsp:txXfrm>
    </dsp:sp>
    <dsp:sp modelId="{67FD7162-FE07-43D8-B6D6-5F01E44C5CD4}">
      <dsp:nvSpPr>
        <dsp:cNvPr id="0" name=""/>
        <dsp:cNvSpPr/>
      </dsp:nvSpPr>
      <dsp:spPr>
        <a:xfrm rot="3310531">
          <a:off x="5759083" y="3565210"/>
          <a:ext cx="1104023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1104023" y="132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310531">
        <a:off x="6283494" y="3550881"/>
        <a:ext cx="55201" cy="55201"/>
      </dsp:txXfrm>
    </dsp:sp>
    <dsp:sp modelId="{FF767290-2AA0-4EDC-8CED-E63193421E23}">
      <dsp:nvSpPr>
        <dsp:cNvPr id="0" name=""/>
        <dsp:cNvSpPr/>
      </dsp:nvSpPr>
      <dsp:spPr>
        <a:xfrm>
          <a:off x="6626329" y="3637588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6626329" y="3637588"/>
        <a:ext cx="1576171" cy="788085"/>
      </dsp:txXfrm>
    </dsp:sp>
    <dsp:sp modelId="{017353DA-9133-49C6-866D-48BE30BD762F}">
      <dsp:nvSpPr>
        <dsp:cNvPr id="0" name=""/>
        <dsp:cNvSpPr/>
      </dsp:nvSpPr>
      <dsp:spPr>
        <a:xfrm rot="4249260">
          <a:off x="5351538" y="4018360"/>
          <a:ext cx="1919113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1919113" y="132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4249260">
        <a:off x="6263117" y="3983653"/>
        <a:ext cx="95955" cy="95955"/>
      </dsp:txXfrm>
    </dsp:sp>
    <dsp:sp modelId="{17835B0E-5E41-425D-9D31-3B35E5B9FC80}">
      <dsp:nvSpPr>
        <dsp:cNvPr id="0" name=""/>
        <dsp:cNvSpPr/>
      </dsp:nvSpPr>
      <dsp:spPr>
        <a:xfrm>
          <a:off x="6626329" y="4543887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6626329" y="4543887"/>
        <a:ext cx="1576171" cy="788085"/>
      </dsp:txXfrm>
    </dsp:sp>
    <dsp:sp modelId="{2A2410E0-DC30-489B-9087-374A7B0752BE}">
      <dsp:nvSpPr>
        <dsp:cNvPr id="0" name=""/>
        <dsp:cNvSpPr/>
      </dsp:nvSpPr>
      <dsp:spPr>
        <a:xfrm rot="2184998">
          <a:off x="1503756" y="2445396"/>
          <a:ext cx="807317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807317" y="1327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84998">
        <a:off x="1887232" y="2438485"/>
        <a:ext cx="40365" cy="40365"/>
      </dsp:txXfrm>
    </dsp:sp>
    <dsp:sp modelId="{2B0F1ACE-D867-4091-8A69-8CA11F364F61}">
      <dsp:nvSpPr>
        <dsp:cNvPr id="0" name=""/>
        <dsp:cNvSpPr/>
      </dsp:nvSpPr>
      <dsp:spPr>
        <a:xfrm>
          <a:off x="2232248" y="2304258"/>
          <a:ext cx="1576171" cy="788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2232248" y="2304258"/>
        <a:ext cx="1576171" cy="7880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742AA4-D7D4-4EBD-A236-8098278B2579}">
      <dsp:nvSpPr>
        <dsp:cNvPr id="0" name=""/>
        <dsp:cNvSpPr/>
      </dsp:nvSpPr>
      <dsp:spPr>
        <a:xfrm>
          <a:off x="4927" y="1717810"/>
          <a:ext cx="1235100" cy="6175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D:</a:t>
          </a:r>
          <a:endParaRPr lang="cs-CZ" sz="1900" kern="1200" dirty="0"/>
        </a:p>
      </dsp:txBody>
      <dsp:txXfrm>
        <a:off x="4927" y="1717810"/>
        <a:ext cx="1235100" cy="617550"/>
      </dsp:txXfrm>
    </dsp:sp>
    <dsp:sp modelId="{5C50807E-0BA9-46EE-9584-A064F58CA2CC}">
      <dsp:nvSpPr>
        <dsp:cNvPr id="0" name=""/>
        <dsp:cNvSpPr/>
      </dsp:nvSpPr>
      <dsp:spPr>
        <a:xfrm rot="17945813">
          <a:off x="979076" y="1570702"/>
          <a:ext cx="1015941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1015941" y="120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7945813">
        <a:off x="1461648" y="1557322"/>
        <a:ext cx="50797" cy="50797"/>
      </dsp:txXfrm>
    </dsp:sp>
    <dsp:sp modelId="{81040BCB-B8D1-4EA1-B67C-A045CD1AC927}">
      <dsp:nvSpPr>
        <dsp:cNvPr id="0" name=""/>
        <dsp:cNvSpPr/>
      </dsp:nvSpPr>
      <dsp:spPr>
        <a:xfrm>
          <a:off x="1734067" y="830082"/>
          <a:ext cx="1235100" cy="6175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Dokumenty</a:t>
          </a:r>
          <a:endParaRPr lang="cs-CZ" sz="1900" kern="1200" dirty="0"/>
        </a:p>
      </dsp:txBody>
      <dsp:txXfrm>
        <a:off x="1734067" y="830082"/>
        <a:ext cx="1235100" cy="617550"/>
      </dsp:txXfrm>
    </dsp:sp>
    <dsp:sp modelId="{3583C772-A46D-4EA4-B7A1-E7795B188551}">
      <dsp:nvSpPr>
        <dsp:cNvPr id="0" name=""/>
        <dsp:cNvSpPr/>
      </dsp:nvSpPr>
      <dsp:spPr>
        <a:xfrm rot="19457599">
          <a:off x="2911981" y="949292"/>
          <a:ext cx="608412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608412" y="120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3200977" y="946101"/>
        <a:ext cx="30420" cy="30420"/>
      </dsp:txXfrm>
    </dsp:sp>
    <dsp:sp modelId="{9E74569F-2DDC-4DD8-B4C1-CE6052EC49BA}">
      <dsp:nvSpPr>
        <dsp:cNvPr id="0" name=""/>
        <dsp:cNvSpPr/>
      </dsp:nvSpPr>
      <dsp:spPr>
        <a:xfrm>
          <a:off x="3463208" y="474990"/>
          <a:ext cx="1235100" cy="617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škola</a:t>
          </a:r>
          <a:endParaRPr lang="cs-CZ" sz="1900" kern="1200" dirty="0"/>
        </a:p>
      </dsp:txBody>
      <dsp:txXfrm>
        <a:off x="3463208" y="474990"/>
        <a:ext cx="1235100" cy="617550"/>
      </dsp:txXfrm>
    </dsp:sp>
    <dsp:sp modelId="{104DC3B4-82E8-4A52-8C22-6D6549D26A5E}">
      <dsp:nvSpPr>
        <dsp:cNvPr id="0" name=""/>
        <dsp:cNvSpPr/>
      </dsp:nvSpPr>
      <dsp:spPr>
        <a:xfrm rot="2142401">
          <a:off x="2911981" y="1304383"/>
          <a:ext cx="608412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608412" y="120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3200977" y="1301192"/>
        <a:ext cx="30420" cy="30420"/>
      </dsp:txXfrm>
    </dsp:sp>
    <dsp:sp modelId="{1B754E31-AC22-470D-A5CD-34A5FEFC71B1}">
      <dsp:nvSpPr>
        <dsp:cNvPr id="0" name=""/>
        <dsp:cNvSpPr/>
      </dsp:nvSpPr>
      <dsp:spPr>
        <a:xfrm>
          <a:off x="3463208" y="1185173"/>
          <a:ext cx="1235100" cy="617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doma</a:t>
          </a:r>
          <a:endParaRPr lang="cs-CZ" sz="1900" kern="1200" dirty="0"/>
        </a:p>
      </dsp:txBody>
      <dsp:txXfrm>
        <a:off x="3463208" y="1185173"/>
        <a:ext cx="1235100" cy="617550"/>
      </dsp:txXfrm>
    </dsp:sp>
    <dsp:sp modelId="{C138CC7B-7BBD-40A7-91CB-94D3795A39BF}">
      <dsp:nvSpPr>
        <dsp:cNvPr id="0" name=""/>
        <dsp:cNvSpPr/>
      </dsp:nvSpPr>
      <dsp:spPr>
        <a:xfrm rot="3654187">
          <a:off x="979076" y="2458430"/>
          <a:ext cx="1015941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1015941" y="120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654187">
        <a:off x="1461648" y="2445051"/>
        <a:ext cx="50797" cy="50797"/>
      </dsp:txXfrm>
    </dsp:sp>
    <dsp:sp modelId="{E5C1B807-5D46-461F-93AE-E26F97E5406B}">
      <dsp:nvSpPr>
        <dsp:cNvPr id="0" name=""/>
        <dsp:cNvSpPr/>
      </dsp:nvSpPr>
      <dsp:spPr>
        <a:xfrm>
          <a:off x="1734067" y="2605539"/>
          <a:ext cx="1235100" cy="6175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Obrázky</a:t>
          </a:r>
          <a:endParaRPr lang="cs-CZ" sz="1900" kern="1200" dirty="0"/>
        </a:p>
      </dsp:txBody>
      <dsp:txXfrm>
        <a:off x="1734067" y="2605539"/>
        <a:ext cx="1235100" cy="617550"/>
      </dsp:txXfrm>
    </dsp:sp>
    <dsp:sp modelId="{2A2410E0-DC30-489B-9087-374A7B0752BE}">
      <dsp:nvSpPr>
        <dsp:cNvPr id="0" name=""/>
        <dsp:cNvSpPr/>
      </dsp:nvSpPr>
      <dsp:spPr>
        <a:xfrm rot="18289469">
          <a:off x="2783627" y="2547203"/>
          <a:ext cx="865121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865121" y="120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289469">
        <a:off x="3194559" y="2537594"/>
        <a:ext cx="43256" cy="43256"/>
      </dsp:txXfrm>
    </dsp:sp>
    <dsp:sp modelId="{2B0F1ACE-D867-4091-8A69-8CA11F364F61}">
      <dsp:nvSpPr>
        <dsp:cNvPr id="0" name=""/>
        <dsp:cNvSpPr/>
      </dsp:nvSpPr>
      <dsp:spPr>
        <a:xfrm>
          <a:off x="3463208" y="1895356"/>
          <a:ext cx="1235100" cy="617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zvířata</a:t>
          </a:r>
        </a:p>
      </dsp:txBody>
      <dsp:txXfrm>
        <a:off x="3463208" y="1895356"/>
        <a:ext cx="1235100" cy="617550"/>
      </dsp:txXfrm>
    </dsp:sp>
    <dsp:sp modelId="{2ECDA6F0-FEB1-4B43-8C21-4B881FA0A71D}">
      <dsp:nvSpPr>
        <dsp:cNvPr id="0" name=""/>
        <dsp:cNvSpPr/>
      </dsp:nvSpPr>
      <dsp:spPr>
        <a:xfrm>
          <a:off x="2969167" y="2902295"/>
          <a:ext cx="494040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494040" y="120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203836" y="2901963"/>
        <a:ext cx="24702" cy="24702"/>
      </dsp:txXfrm>
    </dsp:sp>
    <dsp:sp modelId="{4F6157BB-D348-45B8-BD5A-91220E98C947}">
      <dsp:nvSpPr>
        <dsp:cNvPr id="0" name=""/>
        <dsp:cNvSpPr/>
      </dsp:nvSpPr>
      <dsp:spPr>
        <a:xfrm>
          <a:off x="3463208" y="2605539"/>
          <a:ext cx="1235100" cy="617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květiny</a:t>
          </a:r>
        </a:p>
      </dsp:txBody>
      <dsp:txXfrm>
        <a:off x="3463208" y="2605539"/>
        <a:ext cx="1235100" cy="617550"/>
      </dsp:txXfrm>
    </dsp:sp>
    <dsp:sp modelId="{B191EE38-E792-47CF-996F-512AA6594FDB}">
      <dsp:nvSpPr>
        <dsp:cNvPr id="0" name=""/>
        <dsp:cNvSpPr/>
      </dsp:nvSpPr>
      <dsp:spPr>
        <a:xfrm rot="3310531">
          <a:off x="2783627" y="3257386"/>
          <a:ext cx="865121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865121" y="120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310531">
        <a:off x="3194559" y="3247777"/>
        <a:ext cx="43256" cy="43256"/>
      </dsp:txXfrm>
    </dsp:sp>
    <dsp:sp modelId="{0AB94267-6F42-4284-9D32-A597F2569070}">
      <dsp:nvSpPr>
        <dsp:cNvPr id="0" name=""/>
        <dsp:cNvSpPr/>
      </dsp:nvSpPr>
      <dsp:spPr>
        <a:xfrm>
          <a:off x="3463208" y="3315721"/>
          <a:ext cx="1235100" cy="617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Stromy</a:t>
          </a:r>
        </a:p>
      </dsp:txBody>
      <dsp:txXfrm>
        <a:off x="3463208" y="3315721"/>
        <a:ext cx="1235100" cy="617550"/>
      </dsp:txXfrm>
    </dsp:sp>
    <dsp:sp modelId="{53C61038-F4DF-4A8D-BB5E-D8B5C015B988}">
      <dsp:nvSpPr>
        <dsp:cNvPr id="0" name=""/>
        <dsp:cNvSpPr/>
      </dsp:nvSpPr>
      <dsp:spPr>
        <a:xfrm rot="21576294">
          <a:off x="4698302" y="3610801"/>
          <a:ext cx="486282" cy="24038"/>
        </a:xfrm>
        <a:custGeom>
          <a:avLst/>
          <a:gdLst/>
          <a:ahLst/>
          <a:cxnLst/>
          <a:rect l="0" t="0" r="0" b="0"/>
          <a:pathLst>
            <a:path>
              <a:moveTo>
                <a:pt x="0" y="12019"/>
              </a:moveTo>
              <a:lnTo>
                <a:pt x="486282" y="120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576294">
        <a:off x="4929287" y="3610663"/>
        <a:ext cx="24314" cy="24314"/>
      </dsp:txXfrm>
    </dsp:sp>
    <dsp:sp modelId="{AC971A2C-94E2-4D4B-BC89-1E10F8A18270}">
      <dsp:nvSpPr>
        <dsp:cNvPr id="0" name=""/>
        <dsp:cNvSpPr/>
      </dsp:nvSpPr>
      <dsp:spPr>
        <a:xfrm>
          <a:off x="5184579" y="3096343"/>
          <a:ext cx="1235100" cy="1049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 dirty="0" smtClean="0"/>
        </a:p>
      </dsp:txBody>
      <dsp:txXfrm>
        <a:off x="5184579" y="3096343"/>
        <a:ext cx="1235100" cy="1049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742AA4-D7D4-4EBD-A236-8098278B2579}">
      <dsp:nvSpPr>
        <dsp:cNvPr id="0" name=""/>
        <dsp:cNvSpPr/>
      </dsp:nvSpPr>
      <dsp:spPr>
        <a:xfrm>
          <a:off x="4212" y="1956018"/>
          <a:ext cx="1341606" cy="6708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D:</a:t>
          </a:r>
          <a:endParaRPr lang="cs-CZ" sz="2100" kern="1200" dirty="0"/>
        </a:p>
      </dsp:txBody>
      <dsp:txXfrm>
        <a:off x="4212" y="1956018"/>
        <a:ext cx="1341606" cy="670803"/>
      </dsp:txXfrm>
    </dsp:sp>
    <dsp:sp modelId="{5C50807E-0BA9-46EE-9584-A064F58CA2CC}">
      <dsp:nvSpPr>
        <dsp:cNvPr id="0" name=""/>
        <dsp:cNvSpPr/>
      </dsp:nvSpPr>
      <dsp:spPr>
        <a:xfrm rot="17774800">
          <a:off x="1007402" y="1735087"/>
          <a:ext cx="1213473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1213473" y="121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7774800">
        <a:off x="1583802" y="1716901"/>
        <a:ext cx="60673" cy="60673"/>
      </dsp:txXfrm>
    </dsp:sp>
    <dsp:sp modelId="{81040BCB-B8D1-4EA1-B67C-A045CD1AC927}">
      <dsp:nvSpPr>
        <dsp:cNvPr id="0" name=""/>
        <dsp:cNvSpPr/>
      </dsp:nvSpPr>
      <dsp:spPr>
        <a:xfrm>
          <a:off x="1882460" y="867655"/>
          <a:ext cx="1341606" cy="6708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Dokumenty</a:t>
          </a:r>
          <a:endParaRPr lang="cs-CZ" sz="2100" kern="1200" dirty="0"/>
        </a:p>
      </dsp:txBody>
      <dsp:txXfrm>
        <a:off x="1882460" y="867655"/>
        <a:ext cx="1341606" cy="670803"/>
      </dsp:txXfrm>
    </dsp:sp>
    <dsp:sp modelId="{3583C772-A46D-4EA4-B7A1-E7795B188551}">
      <dsp:nvSpPr>
        <dsp:cNvPr id="0" name=""/>
        <dsp:cNvSpPr/>
      </dsp:nvSpPr>
      <dsp:spPr>
        <a:xfrm rot="19457599">
          <a:off x="3161949" y="998050"/>
          <a:ext cx="660877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660877" y="121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3475866" y="993679"/>
        <a:ext cx="33043" cy="33043"/>
      </dsp:txXfrm>
    </dsp:sp>
    <dsp:sp modelId="{9E74569F-2DDC-4DD8-B4C1-CE6052EC49BA}">
      <dsp:nvSpPr>
        <dsp:cNvPr id="0" name=""/>
        <dsp:cNvSpPr/>
      </dsp:nvSpPr>
      <dsp:spPr>
        <a:xfrm>
          <a:off x="3760709" y="481944"/>
          <a:ext cx="1341606" cy="670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škola</a:t>
          </a:r>
          <a:endParaRPr lang="cs-CZ" sz="2100" kern="1200" dirty="0"/>
        </a:p>
      </dsp:txBody>
      <dsp:txXfrm>
        <a:off x="3760709" y="481944"/>
        <a:ext cx="1341606" cy="670803"/>
      </dsp:txXfrm>
    </dsp:sp>
    <dsp:sp modelId="{104DC3B4-82E8-4A52-8C22-6D6549D26A5E}">
      <dsp:nvSpPr>
        <dsp:cNvPr id="0" name=""/>
        <dsp:cNvSpPr/>
      </dsp:nvSpPr>
      <dsp:spPr>
        <a:xfrm rot="2142401">
          <a:off x="3161949" y="1383762"/>
          <a:ext cx="660877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660877" y="121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3475866" y="1379391"/>
        <a:ext cx="33043" cy="33043"/>
      </dsp:txXfrm>
    </dsp:sp>
    <dsp:sp modelId="{1B754E31-AC22-470D-A5CD-34A5FEFC71B1}">
      <dsp:nvSpPr>
        <dsp:cNvPr id="0" name=""/>
        <dsp:cNvSpPr/>
      </dsp:nvSpPr>
      <dsp:spPr>
        <a:xfrm>
          <a:off x="3760709" y="1253367"/>
          <a:ext cx="1341606" cy="670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doma</a:t>
          </a:r>
          <a:endParaRPr lang="cs-CZ" sz="2100" kern="1200" dirty="0"/>
        </a:p>
      </dsp:txBody>
      <dsp:txXfrm>
        <a:off x="3760709" y="1253367"/>
        <a:ext cx="1341606" cy="670803"/>
      </dsp:txXfrm>
    </dsp:sp>
    <dsp:sp modelId="{C138CC7B-7BBD-40A7-91CB-94D3795A39BF}">
      <dsp:nvSpPr>
        <dsp:cNvPr id="0" name=""/>
        <dsp:cNvSpPr/>
      </dsp:nvSpPr>
      <dsp:spPr>
        <a:xfrm rot="3825200">
          <a:off x="1007402" y="2823450"/>
          <a:ext cx="1213473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1213473" y="121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825200">
        <a:off x="1583802" y="2805264"/>
        <a:ext cx="60673" cy="60673"/>
      </dsp:txXfrm>
    </dsp:sp>
    <dsp:sp modelId="{E5C1B807-5D46-461F-93AE-E26F97E5406B}">
      <dsp:nvSpPr>
        <dsp:cNvPr id="0" name=""/>
        <dsp:cNvSpPr/>
      </dsp:nvSpPr>
      <dsp:spPr>
        <a:xfrm>
          <a:off x="1882460" y="3044381"/>
          <a:ext cx="1341606" cy="6708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Obrázky</a:t>
          </a:r>
          <a:endParaRPr lang="cs-CZ" sz="2100" kern="1200" dirty="0"/>
        </a:p>
      </dsp:txBody>
      <dsp:txXfrm>
        <a:off x="1882460" y="3044381"/>
        <a:ext cx="1341606" cy="670803"/>
      </dsp:txXfrm>
    </dsp:sp>
    <dsp:sp modelId="{2A2410E0-DC30-489B-9087-374A7B0752BE}">
      <dsp:nvSpPr>
        <dsp:cNvPr id="0" name=""/>
        <dsp:cNvSpPr/>
      </dsp:nvSpPr>
      <dsp:spPr>
        <a:xfrm rot="18289469">
          <a:off x="3022526" y="2981920"/>
          <a:ext cx="939722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939722" y="121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289469">
        <a:off x="3468894" y="2970578"/>
        <a:ext cx="46986" cy="46986"/>
      </dsp:txXfrm>
    </dsp:sp>
    <dsp:sp modelId="{2B0F1ACE-D867-4091-8A69-8CA11F364F61}">
      <dsp:nvSpPr>
        <dsp:cNvPr id="0" name=""/>
        <dsp:cNvSpPr/>
      </dsp:nvSpPr>
      <dsp:spPr>
        <a:xfrm>
          <a:off x="3760709" y="2272957"/>
          <a:ext cx="1341606" cy="670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zvířata</a:t>
          </a:r>
        </a:p>
      </dsp:txBody>
      <dsp:txXfrm>
        <a:off x="3760709" y="2272957"/>
        <a:ext cx="1341606" cy="670803"/>
      </dsp:txXfrm>
    </dsp:sp>
    <dsp:sp modelId="{5DFA7B1C-9950-4DCC-B48D-BA536DC8A491}">
      <dsp:nvSpPr>
        <dsp:cNvPr id="0" name=""/>
        <dsp:cNvSpPr/>
      </dsp:nvSpPr>
      <dsp:spPr>
        <a:xfrm rot="21545557">
          <a:off x="5102281" y="2591925"/>
          <a:ext cx="540922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40922" y="121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545557">
        <a:off x="5359219" y="2590553"/>
        <a:ext cx="27046" cy="27046"/>
      </dsp:txXfrm>
    </dsp:sp>
    <dsp:sp modelId="{8F5FE3AB-A575-43C5-8642-FB8EC71ECA1F}">
      <dsp:nvSpPr>
        <dsp:cNvPr id="0" name=""/>
        <dsp:cNvSpPr/>
      </dsp:nvSpPr>
      <dsp:spPr>
        <a:xfrm>
          <a:off x="5643169" y="2016224"/>
          <a:ext cx="1341606" cy="1167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 smtClean="0"/>
        </a:p>
      </dsp:txBody>
      <dsp:txXfrm>
        <a:off x="5643169" y="2016224"/>
        <a:ext cx="1341606" cy="1167136"/>
      </dsp:txXfrm>
    </dsp:sp>
    <dsp:sp modelId="{2ECDA6F0-FEB1-4B43-8C21-4B881FA0A71D}">
      <dsp:nvSpPr>
        <dsp:cNvPr id="0" name=""/>
        <dsp:cNvSpPr/>
      </dsp:nvSpPr>
      <dsp:spPr>
        <a:xfrm>
          <a:off x="3224066" y="3367632"/>
          <a:ext cx="536642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536642" y="121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78971" y="3366366"/>
        <a:ext cx="26832" cy="26832"/>
      </dsp:txXfrm>
    </dsp:sp>
    <dsp:sp modelId="{4F6157BB-D348-45B8-BD5A-91220E98C947}">
      <dsp:nvSpPr>
        <dsp:cNvPr id="0" name=""/>
        <dsp:cNvSpPr/>
      </dsp:nvSpPr>
      <dsp:spPr>
        <a:xfrm>
          <a:off x="3760709" y="3044381"/>
          <a:ext cx="1341606" cy="670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květiny</a:t>
          </a:r>
        </a:p>
      </dsp:txBody>
      <dsp:txXfrm>
        <a:off x="3760709" y="3044381"/>
        <a:ext cx="1341606" cy="670803"/>
      </dsp:txXfrm>
    </dsp:sp>
    <dsp:sp modelId="{B191EE38-E792-47CF-996F-512AA6594FDB}">
      <dsp:nvSpPr>
        <dsp:cNvPr id="0" name=""/>
        <dsp:cNvSpPr/>
      </dsp:nvSpPr>
      <dsp:spPr>
        <a:xfrm rot="3310531">
          <a:off x="3022526" y="3753343"/>
          <a:ext cx="939722" cy="24301"/>
        </a:xfrm>
        <a:custGeom>
          <a:avLst/>
          <a:gdLst/>
          <a:ahLst/>
          <a:cxnLst/>
          <a:rect l="0" t="0" r="0" b="0"/>
          <a:pathLst>
            <a:path>
              <a:moveTo>
                <a:pt x="0" y="12150"/>
              </a:moveTo>
              <a:lnTo>
                <a:pt x="939722" y="121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310531">
        <a:off x="3468894" y="3742001"/>
        <a:ext cx="46986" cy="46986"/>
      </dsp:txXfrm>
    </dsp:sp>
    <dsp:sp modelId="{0AB94267-6F42-4284-9D32-A597F2569070}">
      <dsp:nvSpPr>
        <dsp:cNvPr id="0" name=""/>
        <dsp:cNvSpPr/>
      </dsp:nvSpPr>
      <dsp:spPr>
        <a:xfrm>
          <a:off x="3760709" y="3815804"/>
          <a:ext cx="1341606" cy="670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stromy</a:t>
          </a:r>
        </a:p>
      </dsp:txBody>
      <dsp:txXfrm>
        <a:off x="3760709" y="3815804"/>
        <a:ext cx="1341606" cy="67080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B802E4-9051-461D-9735-55B9D83BD9A1}">
      <dsp:nvSpPr>
        <dsp:cNvPr id="0" name=""/>
        <dsp:cNvSpPr/>
      </dsp:nvSpPr>
      <dsp:spPr>
        <a:xfrm>
          <a:off x="699" y="1460"/>
          <a:ext cx="6094601" cy="1281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500" kern="1200" dirty="0"/>
        </a:p>
      </dsp:txBody>
      <dsp:txXfrm>
        <a:off x="699" y="1460"/>
        <a:ext cx="6094601" cy="1281906"/>
      </dsp:txXfrm>
    </dsp:sp>
    <dsp:sp modelId="{65D63071-AAF0-4D30-9557-C8F4A13FD61C}">
      <dsp:nvSpPr>
        <dsp:cNvPr id="0" name=""/>
        <dsp:cNvSpPr/>
      </dsp:nvSpPr>
      <dsp:spPr>
        <a:xfrm>
          <a:off x="699" y="1391046"/>
          <a:ext cx="1949648" cy="1281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500" kern="1200" dirty="0"/>
        </a:p>
      </dsp:txBody>
      <dsp:txXfrm>
        <a:off x="699" y="1391046"/>
        <a:ext cx="1949648" cy="1281906"/>
      </dsp:txXfrm>
    </dsp:sp>
    <dsp:sp modelId="{4687F0A5-8F71-4719-80CB-B769D0E71A2A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500" kern="1200" dirty="0"/>
        </a:p>
      </dsp:txBody>
      <dsp:txXfrm>
        <a:off x="699" y="2780633"/>
        <a:ext cx="1949648" cy="1281906"/>
      </dsp:txXfrm>
    </dsp:sp>
    <dsp:sp modelId="{1149702C-81F1-4FA0-B044-A44A748D7B33}">
      <dsp:nvSpPr>
        <dsp:cNvPr id="0" name=""/>
        <dsp:cNvSpPr/>
      </dsp:nvSpPr>
      <dsp:spPr>
        <a:xfrm>
          <a:off x="2114118" y="1391046"/>
          <a:ext cx="3981182" cy="1281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500" kern="1200" dirty="0"/>
        </a:p>
      </dsp:txBody>
      <dsp:txXfrm>
        <a:off x="2114118" y="1391046"/>
        <a:ext cx="3981182" cy="1281906"/>
      </dsp:txXfrm>
    </dsp:sp>
    <dsp:sp modelId="{3F6F6B1F-B818-4B08-B0E0-54A3F9EE96C0}">
      <dsp:nvSpPr>
        <dsp:cNvPr id="0" name=""/>
        <dsp:cNvSpPr/>
      </dsp:nvSpPr>
      <dsp:spPr>
        <a:xfrm>
          <a:off x="2114118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500" kern="1200" dirty="0"/>
        </a:p>
      </dsp:txBody>
      <dsp:txXfrm>
        <a:off x="2114118" y="2780633"/>
        <a:ext cx="1949648" cy="1281906"/>
      </dsp:txXfrm>
    </dsp:sp>
    <dsp:sp modelId="{CA0F416E-D142-4427-B09E-1AC3F4459A63}">
      <dsp:nvSpPr>
        <dsp:cNvPr id="0" name=""/>
        <dsp:cNvSpPr/>
      </dsp:nvSpPr>
      <dsp:spPr>
        <a:xfrm>
          <a:off x="4145652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500" kern="1200" dirty="0" smtClean="0"/>
        </a:p>
      </dsp:txBody>
      <dsp:txXfrm>
        <a:off x="4145652" y="2780633"/>
        <a:ext cx="1949648" cy="128190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B802E4-9051-461D-9735-55B9D83BD9A1}">
      <dsp:nvSpPr>
        <dsp:cNvPr id="0" name=""/>
        <dsp:cNvSpPr/>
      </dsp:nvSpPr>
      <dsp:spPr>
        <a:xfrm>
          <a:off x="699" y="1460"/>
          <a:ext cx="6094601" cy="1281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 dirty="0" smtClean="0"/>
            <a:t>Škola</a:t>
          </a:r>
          <a:endParaRPr lang="cs-CZ" sz="5500" kern="1200" dirty="0"/>
        </a:p>
      </dsp:txBody>
      <dsp:txXfrm>
        <a:off x="699" y="1460"/>
        <a:ext cx="6094601" cy="1281906"/>
      </dsp:txXfrm>
    </dsp:sp>
    <dsp:sp modelId="{65D63071-AAF0-4D30-9557-C8F4A13FD61C}">
      <dsp:nvSpPr>
        <dsp:cNvPr id="0" name=""/>
        <dsp:cNvSpPr/>
      </dsp:nvSpPr>
      <dsp:spPr>
        <a:xfrm>
          <a:off x="699" y="1391046"/>
          <a:ext cx="1949648" cy="1281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dirty="0" smtClean="0"/>
            <a:t>Úkoly</a:t>
          </a:r>
          <a:endParaRPr lang="cs-CZ" sz="5000" kern="1200" dirty="0"/>
        </a:p>
      </dsp:txBody>
      <dsp:txXfrm>
        <a:off x="699" y="1391046"/>
        <a:ext cx="1949648" cy="1281906"/>
      </dsp:txXfrm>
    </dsp:sp>
    <dsp:sp modelId="{4687F0A5-8F71-4719-80CB-B769D0E71A2A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práce</a:t>
          </a:r>
          <a:endParaRPr lang="cs-CZ" sz="4000" kern="1200" dirty="0"/>
        </a:p>
      </dsp:txBody>
      <dsp:txXfrm>
        <a:off x="699" y="2780633"/>
        <a:ext cx="1949648" cy="1281906"/>
      </dsp:txXfrm>
    </dsp:sp>
    <dsp:sp modelId="{1149702C-81F1-4FA0-B044-A44A748D7B33}">
      <dsp:nvSpPr>
        <dsp:cNvPr id="0" name=""/>
        <dsp:cNvSpPr/>
      </dsp:nvSpPr>
      <dsp:spPr>
        <a:xfrm>
          <a:off x="2114118" y="1391046"/>
          <a:ext cx="3981182" cy="1281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dirty="0" smtClean="0"/>
            <a:t>Zábava</a:t>
          </a:r>
          <a:endParaRPr lang="cs-CZ" sz="5000" kern="1200" dirty="0"/>
        </a:p>
      </dsp:txBody>
      <dsp:txXfrm>
        <a:off x="2114118" y="1391046"/>
        <a:ext cx="3981182" cy="1281906"/>
      </dsp:txXfrm>
    </dsp:sp>
    <dsp:sp modelId="{3F6F6B1F-B818-4B08-B0E0-54A3F9EE96C0}">
      <dsp:nvSpPr>
        <dsp:cNvPr id="0" name=""/>
        <dsp:cNvSpPr/>
      </dsp:nvSpPr>
      <dsp:spPr>
        <a:xfrm>
          <a:off x="2114118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Hry</a:t>
          </a:r>
          <a:endParaRPr lang="cs-CZ" sz="4000" kern="1200" dirty="0"/>
        </a:p>
      </dsp:txBody>
      <dsp:txXfrm>
        <a:off x="2114118" y="2780633"/>
        <a:ext cx="1949648" cy="1281906"/>
      </dsp:txXfrm>
    </dsp:sp>
    <dsp:sp modelId="{CA0F416E-D142-4427-B09E-1AC3F4459A63}">
      <dsp:nvSpPr>
        <dsp:cNvPr id="0" name=""/>
        <dsp:cNvSpPr/>
      </dsp:nvSpPr>
      <dsp:spPr>
        <a:xfrm>
          <a:off x="4145652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err="1" smtClean="0"/>
            <a:t>Sudoku</a:t>
          </a:r>
          <a:endParaRPr lang="cs-CZ" sz="4000" kern="1200" dirty="0" smtClean="0"/>
        </a:p>
      </dsp:txBody>
      <dsp:txXfrm>
        <a:off x="4145652" y="2780633"/>
        <a:ext cx="1949648" cy="128190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917265-84D8-4314-A270-562BBE59B2BB}">
      <dsp:nvSpPr>
        <dsp:cNvPr id="0" name=""/>
        <dsp:cNvSpPr/>
      </dsp:nvSpPr>
      <dsp:spPr>
        <a:xfrm>
          <a:off x="2791" y="1679"/>
          <a:ext cx="7555257" cy="941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Typy souborů:</a:t>
          </a:r>
          <a:endParaRPr lang="cs-CZ" sz="4100" kern="1200" dirty="0"/>
        </a:p>
      </dsp:txBody>
      <dsp:txXfrm>
        <a:off x="2791" y="1679"/>
        <a:ext cx="7555257" cy="941585"/>
      </dsp:txXfrm>
    </dsp:sp>
    <dsp:sp modelId="{5E9F2D14-A64B-47F8-83E6-9023D900C944}">
      <dsp:nvSpPr>
        <dsp:cNvPr id="0" name=""/>
        <dsp:cNvSpPr/>
      </dsp:nvSpPr>
      <dsp:spPr>
        <a:xfrm>
          <a:off x="2791" y="1041364"/>
          <a:ext cx="3625363" cy="9415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u="sng" kern="1200" dirty="0" smtClean="0"/>
            <a:t>aplikace</a:t>
          </a:r>
          <a:endParaRPr lang="cs-CZ" sz="4100" u="sng" kern="1200" dirty="0"/>
        </a:p>
      </dsp:txBody>
      <dsp:txXfrm>
        <a:off x="2791" y="1041364"/>
        <a:ext cx="3625363" cy="941585"/>
      </dsp:txXfrm>
    </dsp:sp>
    <dsp:sp modelId="{DEA2DC40-12CC-4538-98EB-7A702FE9B286}">
      <dsp:nvSpPr>
        <dsp:cNvPr id="0" name=""/>
        <dsp:cNvSpPr/>
      </dsp:nvSpPr>
      <dsp:spPr>
        <a:xfrm>
          <a:off x="2791" y="2081049"/>
          <a:ext cx="3625363" cy="9415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program Kalkulačka</a:t>
          </a:r>
          <a:endParaRPr lang="cs-CZ" sz="3300" kern="1200" dirty="0"/>
        </a:p>
      </dsp:txBody>
      <dsp:txXfrm>
        <a:off x="2791" y="2081049"/>
        <a:ext cx="3625363" cy="941585"/>
      </dsp:txXfrm>
    </dsp:sp>
    <dsp:sp modelId="{81730AEB-B26A-4C1F-8495-5D2A2ABEC1D4}">
      <dsp:nvSpPr>
        <dsp:cNvPr id="0" name=""/>
        <dsp:cNvSpPr/>
      </dsp:nvSpPr>
      <dsp:spPr>
        <a:xfrm>
          <a:off x="2791" y="3120734"/>
          <a:ext cx="3625363" cy="9415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program </a:t>
          </a:r>
          <a:r>
            <a:rPr lang="cs-CZ" sz="3300" kern="1200" dirty="0" err="1" smtClean="0"/>
            <a:t>WordPad</a:t>
          </a:r>
          <a:endParaRPr lang="cs-CZ" sz="3300" kern="1200" dirty="0"/>
        </a:p>
      </dsp:txBody>
      <dsp:txXfrm>
        <a:off x="2791" y="3120734"/>
        <a:ext cx="3625363" cy="941585"/>
      </dsp:txXfrm>
    </dsp:sp>
    <dsp:sp modelId="{5752DE64-0587-4904-818A-CF1E8D91B1F6}">
      <dsp:nvSpPr>
        <dsp:cNvPr id="0" name=""/>
        <dsp:cNvSpPr/>
      </dsp:nvSpPr>
      <dsp:spPr>
        <a:xfrm>
          <a:off x="3932685" y="1041364"/>
          <a:ext cx="3625363" cy="9415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u="sng" kern="1200" dirty="0" smtClean="0"/>
            <a:t>data</a:t>
          </a:r>
          <a:endParaRPr lang="cs-CZ" sz="4100" u="sng" kern="1200" dirty="0"/>
        </a:p>
      </dsp:txBody>
      <dsp:txXfrm>
        <a:off x="3932685" y="1041364"/>
        <a:ext cx="3625363" cy="941585"/>
      </dsp:txXfrm>
    </dsp:sp>
    <dsp:sp modelId="{4E15FC5F-2911-43E7-BF3A-A43D7CEBB3BE}">
      <dsp:nvSpPr>
        <dsp:cNvPr id="0" name=""/>
        <dsp:cNvSpPr/>
      </dsp:nvSpPr>
      <dsp:spPr>
        <a:xfrm>
          <a:off x="3932685" y="2081049"/>
          <a:ext cx="3625363" cy="9415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dokument Word </a:t>
          </a:r>
          <a:endParaRPr lang="cs-CZ" sz="3300" kern="1200" dirty="0"/>
        </a:p>
      </dsp:txBody>
      <dsp:txXfrm>
        <a:off x="3932685" y="2081049"/>
        <a:ext cx="3625363" cy="941585"/>
      </dsp:txXfrm>
    </dsp:sp>
    <dsp:sp modelId="{9940773B-6D2F-4E05-81F6-022F805AADFE}">
      <dsp:nvSpPr>
        <dsp:cNvPr id="0" name=""/>
        <dsp:cNvSpPr/>
      </dsp:nvSpPr>
      <dsp:spPr>
        <a:xfrm>
          <a:off x="3932685" y="3120734"/>
          <a:ext cx="3625363" cy="9415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rastrový obrázek </a:t>
          </a:r>
          <a:endParaRPr lang="cs-CZ" sz="3300" kern="1200" dirty="0"/>
        </a:p>
      </dsp:txBody>
      <dsp:txXfrm>
        <a:off x="3932685" y="3120734"/>
        <a:ext cx="3625363" cy="941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3AE2-B0F9-4C21-85E2-5D5242F32A0C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BBCB7-C7C3-48C4-855F-7721F0ED11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-3730.html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BCB7-C7C3-48C4-855F-7721F0ED11E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-4738.html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BCB7-C7C3-48C4-855F-7721F0ED11E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-220657.html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BCB7-C7C3-48C4-855F-7721F0ED11E8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\   - ALT + 92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BCB7-C7C3-48C4-855F-7721F0ED11E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D32A-418C-4B23-9184-4B58F5D57DFA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56D3-A303-49A9-9F7E-EBB56A37F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395536" y="260648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Toto je možné řešení</a:t>
            </a: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5536" y="260648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Vývojový diagram: alternativní postup 3"/>
          <p:cNvSpPr/>
          <p:nvPr/>
        </p:nvSpPr>
        <p:spPr>
          <a:xfrm>
            <a:off x="5148064" y="908720"/>
            <a:ext cx="2160240" cy="93610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2060"/>
                </a:solidFill>
              </a:rPr>
              <a:t>jméno.typ</a:t>
            </a:r>
            <a:endParaRPr lang="cs-CZ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27584" y="198884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971600" y="1052736"/>
          <a:ext cx="288032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Šipka doprava 7"/>
          <p:cNvSpPr/>
          <p:nvPr/>
        </p:nvSpPr>
        <p:spPr>
          <a:xfrm>
            <a:off x="4067944" y="1196752"/>
            <a:ext cx="864096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5536" y="260648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55576" y="188640"/>
          <a:ext cx="770485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17265-84D8-4314-A270-562BBE59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00917265-84D8-4314-A270-562BBE59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00917265-84D8-4314-A270-562BBE59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9F2D14-A64B-47F8-83E6-9023D900C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5E9F2D14-A64B-47F8-83E6-9023D900C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5E9F2D14-A64B-47F8-83E6-9023D900C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A2DC40-12CC-4538-98EB-7A702FE9B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DEA2DC40-12CC-4538-98EB-7A702FE9B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DEA2DC40-12CC-4538-98EB-7A702FE9B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730AEB-B26A-4C1F-8495-5D2A2ABE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81730AEB-B26A-4C1F-8495-5D2A2ABE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81730AEB-B26A-4C1F-8495-5D2A2ABE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52DE64-0587-4904-818A-CF1E8D91B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5752DE64-0587-4904-818A-CF1E8D91B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5752DE64-0587-4904-818A-CF1E8D91B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15FC5F-2911-43E7-BF3A-A43D7CEBB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4E15FC5F-2911-43E7-BF3A-A43D7CEBB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4E15FC5F-2911-43E7-BF3A-A43D7CEBB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40773B-6D2F-4E05-81F6-022F805AA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9940773B-6D2F-4E05-81F6-022F805AA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9940773B-6D2F-4E05-81F6-022F805AA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ývojový diagram: postup 10"/>
          <p:cNvSpPr/>
          <p:nvPr/>
        </p:nvSpPr>
        <p:spPr>
          <a:xfrm>
            <a:off x="539552" y="4869160"/>
            <a:ext cx="2880320" cy="93610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otvírat</a:t>
            </a:r>
            <a:endParaRPr lang="cs-CZ" sz="2800" dirty="0"/>
          </a:p>
        </p:txBody>
      </p:sp>
      <p:sp>
        <p:nvSpPr>
          <p:cNvPr id="10" name="Vývojový diagram: postup 9"/>
          <p:cNvSpPr/>
          <p:nvPr/>
        </p:nvSpPr>
        <p:spPr>
          <a:xfrm>
            <a:off x="5868144" y="4797152"/>
            <a:ext cx="2880320" cy="93610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přesunovat</a:t>
            </a:r>
            <a:endParaRPr lang="cs-CZ" sz="2800" dirty="0"/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1115616" y="836712"/>
            <a:ext cx="2160240" cy="93610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2060"/>
                </a:solidFill>
              </a:rPr>
              <a:t>soubory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4932040" y="836712"/>
            <a:ext cx="2160240" cy="93610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2060"/>
                </a:solidFill>
              </a:rPr>
              <a:t>složky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7" name="Vývojový diagram: postup 6"/>
          <p:cNvSpPr/>
          <p:nvPr/>
        </p:nvSpPr>
        <p:spPr>
          <a:xfrm>
            <a:off x="395536" y="2204864"/>
            <a:ext cx="2880320" cy="93610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mazat</a:t>
            </a:r>
            <a:endParaRPr lang="cs-CZ" sz="2800" dirty="0"/>
          </a:p>
        </p:txBody>
      </p:sp>
      <p:sp>
        <p:nvSpPr>
          <p:cNvPr id="9" name="Vývojový diagram: postup 8"/>
          <p:cNvSpPr/>
          <p:nvPr/>
        </p:nvSpPr>
        <p:spPr>
          <a:xfrm>
            <a:off x="3131840" y="5373216"/>
            <a:ext cx="2880320" cy="93610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uložit</a:t>
            </a:r>
            <a:endParaRPr lang="cs-CZ" sz="2800" dirty="0"/>
          </a:p>
        </p:txBody>
      </p:sp>
      <p:sp>
        <p:nvSpPr>
          <p:cNvPr id="12" name="Vývojový diagram: postup 11"/>
          <p:cNvSpPr/>
          <p:nvPr/>
        </p:nvSpPr>
        <p:spPr>
          <a:xfrm>
            <a:off x="3203848" y="3717032"/>
            <a:ext cx="2880320" cy="93610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vkládat</a:t>
            </a:r>
            <a:endParaRPr lang="cs-CZ" sz="2800" dirty="0"/>
          </a:p>
        </p:txBody>
      </p:sp>
      <p:sp>
        <p:nvSpPr>
          <p:cNvPr id="14" name="Vývojový diagram: postup 13"/>
          <p:cNvSpPr/>
          <p:nvPr/>
        </p:nvSpPr>
        <p:spPr>
          <a:xfrm>
            <a:off x="5796136" y="3645024"/>
            <a:ext cx="2880320" cy="93610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mazat neznámé</a:t>
            </a:r>
            <a:endParaRPr lang="cs-CZ" sz="2800" dirty="0"/>
          </a:p>
        </p:txBody>
      </p:sp>
      <p:sp>
        <p:nvSpPr>
          <p:cNvPr id="15" name="Vývojový diagram: postup 14"/>
          <p:cNvSpPr/>
          <p:nvPr/>
        </p:nvSpPr>
        <p:spPr>
          <a:xfrm>
            <a:off x="3131840" y="2348880"/>
            <a:ext cx="2880320" cy="93610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přejmenovat</a:t>
            </a:r>
            <a:endParaRPr lang="cs-CZ" sz="2800" dirty="0"/>
          </a:p>
        </p:txBody>
      </p:sp>
      <p:sp>
        <p:nvSpPr>
          <p:cNvPr id="16" name="Vývojový diagram: postup 15"/>
          <p:cNvSpPr/>
          <p:nvPr/>
        </p:nvSpPr>
        <p:spPr>
          <a:xfrm>
            <a:off x="5724128" y="2060848"/>
            <a:ext cx="2880320" cy="93610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vytvořit</a:t>
            </a:r>
            <a:endParaRPr lang="cs-CZ" sz="2800" dirty="0"/>
          </a:p>
        </p:txBody>
      </p:sp>
      <p:sp>
        <p:nvSpPr>
          <p:cNvPr id="17" name="Šipka dolů 16"/>
          <p:cNvSpPr/>
          <p:nvPr/>
        </p:nvSpPr>
        <p:spPr>
          <a:xfrm>
            <a:off x="3635896" y="260648"/>
            <a:ext cx="720080" cy="194421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můžeme</a:t>
            </a:r>
            <a:endParaRPr lang="cs-CZ" dirty="0"/>
          </a:p>
        </p:txBody>
      </p:sp>
      <p:sp>
        <p:nvSpPr>
          <p:cNvPr id="13" name="Vývojový diagram: postup 12"/>
          <p:cNvSpPr/>
          <p:nvPr/>
        </p:nvSpPr>
        <p:spPr>
          <a:xfrm>
            <a:off x="467544" y="3573016"/>
            <a:ext cx="2880320" cy="93610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kopírovat</a:t>
            </a:r>
            <a:endParaRPr lang="cs-CZ" sz="2800" dirty="0"/>
          </a:p>
        </p:txBody>
      </p:sp>
      <p:pic>
        <p:nvPicPr>
          <p:cNvPr id="18" name="Picture 2" descr="Icon With Question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6632"/>
            <a:ext cx="72008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délník 18"/>
          <p:cNvSpPr/>
          <p:nvPr/>
        </p:nvSpPr>
        <p:spPr>
          <a:xfrm>
            <a:off x="0" y="5934670"/>
            <a:ext cx="93610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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8207896" y="5934670"/>
            <a:ext cx="93610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</a:t>
            </a:r>
            <a:endParaRPr lang="cs-CZ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repeatCount="3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3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Pamatuješ si? 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251520" y="1988840"/>
            <a:ext cx="936104" cy="6480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1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251520" y="4365104"/>
            <a:ext cx="936104" cy="72008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bg1"/>
                </a:solidFill>
              </a:rPr>
              <a:t>3</a:t>
            </a: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140968"/>
            <a:ext cx="936104" cy="6480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2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51520" y="5661248"/>
            <a:ext cx="936104" cy="72008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4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1403648" y="1772816"/>
            <a:ext cx="6984776" cy="936104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Zapiš cestu ke své složce.</a:t>
            </a:r>
            <a:endParaRPr lang="cs-CZ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Vývojový diagram: alternativní postup 7"/>
          <p:cNvSpPr/>
          <p:nvPr/>
        </p:nvSpPr>
        <p:spPr>
          <a:xfrm>
            <a:off x="1259632" y="5373216"/>
            <a:ext cx="7776864" cy="1224136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Vytvoř v textovém souboru stromovou strukturu vašeho bytu?</a:t>
            </a:r>
            <a:endParaRPr lang="cs-CZ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ývojový diagram: alternativní postup 8"/>
          <p:cNvSpPr/>
          <p:nvPr/>
        </p:nvSpPr>
        <p:spPr>
          <a:xfrm>
            <a:off x="1403648" y="2996952"/>
            <a:ext cx="7632848" cy="936104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Zjisti, jak jsou řazeny soubory ve složce.</a:t>
            </a: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1403648" y="4221088"/>
            <a:ext cx="7632848" cy="936104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Zjisti, který ze souboru je ve složce nejstarší.</a:t>
            </a:r>
            <a:endParaRPr lang="cs-CZ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Zdroje: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Zdroje: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1"/>
            <a:ext cx="8291264" cy="154076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Obrázky použité v prezentaci jsou dostupné pod licencí Microsoft Office 2010 na Office.</a:t>
            </a:r>
            <a:r>
              <a:rPr lang="cs-CZ" sz="1200" dirty="0" err="1" smtClean="0"/>
              <a:t>com</a:t>
            </a:r>
            <a:r>
              <a:rPr lang="cs-CZ" sz="1200" dirty="0" smtClean="0"/>
              <a:t>,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200" i="1" dirty="0" smtClean="0"/>
              <a:t>Kurzor</a:t>
            </a:r>
            <a:r>
              <a:rPr lang="cs-CZ" sz="1200" dirty="0" smtClean="0"/>
              <a:t> [online]. 2012 [cit. 2013-01-28]. Dostupné z: http://www.</a:t>
            </a:r>
            <a:r>
              <a:rPr lang="cs-CZ" sz="1200" dirty="0" err="1" smtClean="0"/>
              <a:t>clker.com</a:t>
            </a:r>
            <a:r>
              <a:rPr lang="cs-CZ" sz="1200" dirty="0" smtClean="0"/>
              <a:t>/</a:t>
            </a:r>
            <a:r>
              <a:rPr lang="cs-CZ" sz="1200" dirty="0" err="1" smtClean="0"/>
              <a:t>clipart</a:t>
            </a:r>
            <a:r>
              <a:rPr lang="cs-CZ" sz="1200" dirty="0" smtClean="0"/>
              <a:t>-3730.html,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200" i="1" dirty="0" smtClean="0"/>
              <a:t>Kurzor</a:t>
            </a:r>
            <a:r>
              <a:rPr lang="cs-CZ" sz="1200" dirty="0" smtClean="0"/>
              <a:t> [online]. 2012 [cit. 2013-01-28]. Dostupné z: http://www.</a:t>
            </a:r>
            <a:r>
              <a:rPr lang="cs-CZ" sz="1200" dirty="0" err="1" smtClean="0"/>
              <a:t>clker.com</a:t>
            </a:r>
            <a:r>
              <a:rPr lang="cs-CZ" sz="1200" dirty="0" smtClean="0"/>
              <a:t>/</a:t>
            </a:r>
            <a:r>
              <a:rPr lang="cs-CZ" sz="1200" dirty="0" err="1" smtClean="0"/>
              <a:t>clipart</a:t>
            </a:r>
            <a:r>
              <a:rPr lang="cs-CZ" sz="1200" dirty="0" smtClean="0"/>
              <a:t>-4738.html,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1200" i="1" dirty="0" smtClean="0"/>
              <a:t>Otazník</a:t>
            </a:r>
            <a:r>
              <a:rPr lang="cs-CZ" sz="1200" dirty="0" smtClean="0"/>
              <a:t> [online]. 2013 [cit. 2013-01-28]. Dostupné z: http://www.</a:t>
            </a:r>
            <a:r>
              <a:rPr lang="cs-CZ" sz="1200" dirty="0" err="1" smtClean="0"/>
              <a:t>clker.com</a:t>
            </a:r>
            <a:r>
              <a:rPr lang="cs-CZ" sz="1200" dirty="0" smtClean="0"/>
              <a:t>/</a:t>
            </a:r>
            <a:r>
              <a:rPr lang="cs-CZ" sz="1200" dirty="0" err="1" smtClean="0"/>
              <a:t>clipart</a:t>
            </a:r>
            <a:r>
              <a:rPr lang="cs-CZ" sz="1200" dirty="0" smtClean="0"/>
              <a:t>-220657.html.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cs-CZ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67544" y="620688"/>
            <a:ext cx="8229600" cy="12525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Název projektu : Objevujeme svět kolem nás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číslo projektu: CZ.1.07/1.4.00/21.2040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395288" y="2674938"/>
            <a:ext cx="8569200" cy="3451225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Autor : Mgr. Zdeňka Švecová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Období vytvoření výukového materiálu : leden 2013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Vzdělávací obor :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Informatika na 1.stupni ZŠ - práce s textovými, grafickými editory a internetem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Anotace : Prostředí počítače – soubory a složky.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Očekávaný výstup :  Poznává prostředí počítače, pracuje se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soubory a složkami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Prostředí počítače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Složky</a:t>
            </a:r>
          </a:p>
          <a:p>
            <a:r>
              <a:rPr lang="cs-CZ" dirty="0" smtClean="0"/>
              <a:t>Soubory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95536" y="1412776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27584" y="1268760"/>
          <a:ext cx="777686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>
          <a:xfrm>
            <a:off x="395536" y="260648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Uspořádání složek a souborů</a:t>
            </a: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Pointing Finger Clip 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492896"/>
            <a:ext cx="936104" cy="1084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742AA4-D7D4-4EBD-A236-8098278B2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A3742AA4-D7D4-4EBD-A236-8098278B2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A3742AA4-D7D4-4EBD-A236-8098278B2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50807E-0BA9-46EE-9584-A064F58CA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5C50807E-0BA9-46EE-9584-A064F58CA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5C50807E-0BA9-46EE-9584-A064F58CA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40BCB-B8D1-4EA1-B67C-A045CD1AC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81040BCB-B8D1-4EA1-B67C-A045CD1AC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81040BCB-B8D1-4EA1-B67C-A045CD1AC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8CC7B-7BBD-40A7-91CB-94D3795A3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C138CC7B-7BBD-40A7-91CB-94D3795A3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C138CC7B-7BBD-40A7-91CB-94D3795A3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1B807-5D46-461F-93AE-E26F97E5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E5C1B807-5D46-461F-93AE-E26F97E5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E5C1B807-5D46-461F-93AE-E26F97E5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83C772-A46D-4EA4-B7A1-E7795B188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3583C772-A46D-4EA4-B7A1-E7795B188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3583C772-A46D-4EA4-B7A1-E7795B188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74569F-2DDC-4DD8-B4C1-CE6052EC4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9E74569F-2DDC-4DD8-B4C1-CE6052EC4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E74569F-2DDC-4DD8-B4C1-CE6052EC4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2410E0-DC30-489B-9087-374A7B075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2A2410E0-DC30-489B-9087-374A7B075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2A2410E0-DC30-489B-9087-374A7B075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0F1ACE-D867-4091-8A69-8CA11F36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B0F1ACE-D867-4091-8A69-8CA11F36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2B0F1ACE-D867-4091-8A69-8CA11F36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A3B36-B9AD-4C2C-B1AA-0B5CE695E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377A3B36-B9AD-4C2C-B1AA-0B5CE695E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377A3B36-B9AD-4C2C-B1AA-0B5CE695E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163F37-782C-472D-9F52-A4AA5C735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92163F37-782C-472D-9F52-A4AA5C735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92163F37-782C-472D-9F52-A4AA5C735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BD38B-9684-42D7-842B-1BEADE1C3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00BD38B-9684-42D7-842B-1BEADE1C3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F00BD38B-9684-42D7-842B-1BEADE1C3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9EAA77-1B58-4B26-BA25-7D2D4E48A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729EAA77-1B58-4B26-BA25-7D2D4E48A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729EAA77-1B58-4B26-BA25-7D2D4E48A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81AE52-AA0B-43A9-8EDD-E69DE4346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1781AE52-AA0B-43A9-8EDD-E69DE4346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1781AE52-AA0B-43A9-8EDD-E69DE4346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AF90D-C681-4CB8-80C3-DA0A99E24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C2FAF90D-C681-4CB8-80C3-DA0A99E24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C2FAF90D-C681-4CB8-80C3-DA0A99E24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0633A-C442-47F6-99F1-ABF462209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6A60633A-C442-47F6-99F1-ABF462209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6A60633A-C442-47F6-99F1-ABF462209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41CC21-9FA0-4681-BC11-C94721224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7341CC21-9FA0-4681-BC11-C94721224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7341CC21-9FA0-4681-BC11-C94721224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ECF115-F848-4E7D-8BED-DEA4758CB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05ECF115-F848-4E7D-8BED-DEA4758CB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05ECF115-F848-4E7D-8BED-DEA4758CB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C260A-2F37-46B0-B5F1-0453E1B88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">
                                            <p:graphicEl>
                                              <a:dgm id="{9A7C260A-2F37-46B0-B5F1-0453E1B88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">
                                            <p:graphicEl>
                                              <a:dgm id="{9A7C260A-2F37-46B0-B5F1-0453E1B88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059EBA-3D97-403B-AFB6-400F7E4EA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">
                                            <p:graphicEl>
                                              <a:dgm id="{AC059EBA-3D97-403B-AFB6-400F7E4EA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AC059EBA-3D97-403B-AFB6-400F7E4EA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870289-70D2-4AEC-908C-C97AD8305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DD870289-70D2-4AEC-908C-C97AD8305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DD870289-70D2-4AEC-908C-C97AD8305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9512" y="692696"/>
          <a:ext cx="81003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Vývojový diagram: uložená data 8"/>
          <p:cNvSpPr/>
          <p:nvPr/>
        </p:nvSpPr>
        <p:spPr>
          <a:xfrm>
            <a:off x="1763688" y="5661248"/>
            <a:ext cx="6840760" cy="1080120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rgbClr val="002060"/>
                </a:solidFill>
              </a:rPr>
              <a:t>s</a:t>
            </a:r>
            <a:r>
              <a:rPr lang="cs-CZ" sz="4000" dirty="0" smtClean="0">
                <a:solidFill>
                  <a:srgbClr val="002060"/>
                </a:solidFill>
              </a:rPr>
              <a:t>tromová struktura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6" y="116632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Uspořádání složek a souborů</a:t>
            </a: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67544" y="5845578"/>
            <a:ext cx="2160240" cy="2024844"/>
            <a:chOff x="467544" y="5301208"/>
            <a:chExt cx="2160240" cy="2024844"/>
          </a:xfrm>
        </p:grpSpPr>
        <p:pic>
          <p:nvPicPr>
            <p:cNvPr id="10" name="Picture 12" descr="Cursor Arrow Clip A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43608" y="5301208"/>
              <a:ext cx="742311" cy="1152128"/>
            </a:xfrm>
            <a:prstGeom prst="rect">
              <a:avLst/>
            </a:prstGeom>
            <a:noFill/>
          </p:spPr>
        </p:pic>
        <p:sp>
          <p:nvSpPr>
            <p:cNvPr id="7" name="Vývojový diagram: alternativní postup 6"/>
            <p:cNvSpPr/>
            <p:nvPr/>
          </p:nvSpPr>
          <p:spPr>
            <a:xfrm>
              <a:off x="467544" y="6389948"/>
              <a:ext cx="2160240" cy="936104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Pevný disk je rozdělen na oddíly – C:, D: 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625 L -0.00781 -0.5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11560" y="1340768"/>
          <a:ext cx="820891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251520" y="260648"/>
            <a:ext cx="7632848" cy="936104"/>
            <a:chOff x="251520" y="260648"/>
            <a:chExt cx="7632848" cy="936104"/>
          </a:xfrm>
        </p:grpSpPr>
        <p:sp>
          <p:nvSpPr>
            <p:cNvPr id="4" name="Vývojový diagram: alternativní postup 3"/>
            <p:cNvSpPr/>
            <p:nvPr/>
          </p:nvSpPr>
          <p:spPr>
            <a:xfrm>
              <a:off x="971600" y="332656"/>
              <a:ext cx="6912768" cy="864096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/>
                <a:t>Doplň názvy složek až ke své složce.  </a:t>
              </a:r>
              <a:endParaRPr lang="cs-CZ" sz="3200" dirty="0"/>
            </a:p>
          </p:txBody>
        </p:sp>
        <p:pic>
          <p:nvPicPr>
            <p:cNvPr id="9218" name="Picture 2" descr="Icon With Question Mark Clip A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260648"/>
              <a:ext cx="936104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87624" y="836712"/>
          <a:ext cx="643237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>
          <a:xfrm>
            <a:off x="395536" y="260648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Cesta k souborům</a:t>
            </a: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Vývojový diagram: uložená data 3"/>
          <p:cNvSpPr/>
          <p:nvPr/>
        </p:nvSpPr>
        <p:spPr>
          <a:xfrm>
            <a:off x="0" y="5517232"/>
            <a:ext cx="9144000" cy="1080120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002060"/>
                </a:solidFill>
              </a:rPr>
              <a:t>D:</a:t>
            </a:r>
            <a:r>
              <a:rPr lang="en-US" sz="3600" dirty="0" smtClean="0">
                <a:solidFill>
                  <a:srgbClr val="002060"/>
                </a:solidFill>
              </a:rPr>
              <a:t>\</a:t>
            </a:r>
            <a:r>
              <a:rPr lang="cs-CZ" sz="3600" dirty="0" smtClean="0">
                <a:solidFill>
                  <a:srgbClr val="002060"/>
                </a:solidFill>
              </a:rPr>
              <a:t>Obrázky\</a:t>
            </a:r>
            <a:r>
              <a:rPr lang="cs-CZ" sz="3600" dirty="0" err="1" smtClean="0">
                <a:solidFill>
                  <a:srgbClr val="002060"/>
                </a:solidFill>
              </a:rPr>
              <a:t>Stromy</a:t>
            </a:r>
            <a:r>
              <a:rPr lang="cs-CZ" sz="3600" dirty="0" smtClean="0">
                <a:solidFill>
                  <a:srgbClr val="002060"/>
                </a:solidFill>
              </a:rPr>
              <a:t>\lípa.</a:t>
            </a:r>
            <a:r>
              <a:rPr lang="cs-CZ" sz="3600" dirty="0" err="1" smtClean="0">
                <a:solidFill>
                  <a:srgbClr val="002060"/>
                </a:solidFill>
              </a:rPr>
              <a:t>jpg</a:t>
            </a:r>
            <a:endParaRPr lang="cs-CZ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11560" y="1052736"/>
          <a:ext cx="69847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395536" y="188640"/>
            <a:ext cx="7632848" cy="936104"/>
            <a:chOff x="251520" y="116632"/>
            <a:chExt cx="7632848" cy="936104"/>
          </a:xfrm>
        </p:grpSpPr>
        <p:sp>
          <p:nvSpPr>
            <p:cNvPr id="3" name="Vývojový diagram: alternativní postup 2"/>
            <p:cNvSpPr/>
            <p:nvPr/>
          </p:nvSpPr>
          <p:spPr>
            <a:xfrm>
              <a:off x="971600" y="188640"/>
              <a:ext cx="6912768" cy="864096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/>
                <a:t>Zapiš cestu k souboru Slon.</a:t>
              </a:r>
              <a:r>
                <a:rPr lang="cs-CZ" sz="3200" dirty="0" err="1" smtClean="0"/>
                <a:t>jpg</a:t>
              </a:r>
              <a:r>
                <a:rPr lang="cs-CZ" sz="3200" dirty="0" smtClean="0"/>
                <a:t>  </a:t>
              </a:r>
              <a:endParaRPr lang="cs-CZ" sz="3200" dirty="0"/>
            </a:p>
          </p:txBody>
        </p:sp>
        <p:pic>
          <p:nvPicPr>
            <p:cNvPr id="4" name="Picture 2" descr="Icon With Question Mark Clip Ar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116632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7" name="Vývojový diagram: uložená data 6"/>
          <p:cNvSpPr/>
          <p:nvPr/>
        </p:nvSpPr>
        <p:spPr>
          <a:xfrm>
            <a:off x="0" y="5589240"/>
            <a:ext cx="9144000" cy="1080120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002060"/>
                </a:solidFill>
              </a:rPr>
              <a:t>_________________________</a:t>
            </a:r>
            <a:endParaRPr lang="cs-CZ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4766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Skupina 2"/>
          <p:cNvGrpSpPr/>
          <p:nvPr/>
        </p:nvGrpSpPr>
        <p:grpSpPr>
          <a:xfrm>
            <a:off x="395536" y="188640"/>
            <a:ext cx="7992888" cy="1152128"/>
            <a:chOff x="251520" y="116632"/>
            <a:chExt cx="7632848" cy="936104"/>
          </a:xfrm>
        </p:grpSpPr>
        <p:sp>
          <p:nvSpPr>
            <p:cNvPr id="4" name="Vývojový diagram: alternativní postup 3"/>
            <p:cNvSpPr/>
            <p:nvPr/>
          </p:nvSpPr>
          <p:spPr>
            <a:xfrm>
              <a:off x="971600" y="188640"/>
              <a:ext cx="6912768" cy="864096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/>
                <a:t>Vytvořte si složku Škola, v ní vytvořte další složky Úkoly a Zábava.  </a:t>
              </a:r>
              <a:endParaRPr lang="cs-CZ" sz="3200" dirty="0"/>
            </a:p>
          </p:txBody>
        </p:sp>
        <p:pic>
          <p:nvPicPr>
            <p:cNvPr id="5" name="Picture 2" descr="Icon With Question Mark Clip Ar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116632"/>
              <a:ext cx="1100230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3_tříd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3_třída</Template>
  <TotalTime>22149</TotalTime>
  <Words>339</Words>
  <Application>Microsoft Office PowerPoint</Application>
  <PresentationFormat>Předvádění na obrazovce (4:3)</PresentationFormat>
  <Paragraphs>116</Paragraphs>
  <Slides>16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3_třída</vt:lpstr>
      <vt:lpstr>Snímek 1</vt:lpstr>
      <vt:lpstr>Prostředí počítače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Prostředí počítače</dc:title>
  <dc:creator>Zdeňka</dc:creator>
  <cp:lastModifiedBy>Zdeňka</cp:lastModifiedBy>
  <cp:revision>60</cp:revision>
  <dcterms:created xsi:type="dcterms:W3CDTF">2013-01-27T16:55:51Z</dcterms:created>
  <dcterms:modified xsi:type="dcterms:W3CDTF">2013-06-20T21:22:28Z</dcterms:modified>
</cp:coreProperties>
</file>