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431567-10C8-4301-9676-91DFE7DE6985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53756C-A981-42F4-ADD8-DB4DE796295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ranslate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0656" cy="12474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Tento vzdělávací </a:t>
            </a:r>
            <a:r>
              <a:rPr lang="cs-CZ" sz="4400" dirty="0" smtClean="0"/>
              <a:t>materiál vznikl </a:t>
            </a:r>
            <a:br>
              <a:rPr lang="cs-CZ" sz="4400" dirty="0" smtClean="0"/>
            </a:br>
            <a:r>
              <a:rPr lang="cs-CZ" sz="4400" dirty="0" smtClean="0"/>
              <a:t>v rámci projektu EU – peníze školám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s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3095644" cy="10715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jako překladatel.</a:t>
            </a: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psaní přímo slov a vět</a:t>
            </a:r>
            <a:endParaRPr lang="cs-CZ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500034" y="2571744"/>
            <a:ext cx="2857520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ps_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1238258" cy="42862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poslech a významy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278" y="1357299"/>
            <a:ext cx="7803444" cy="49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3643306" y="2857496"/>
            <a:ext cx="1928826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786182" y="3571876"/>
            <a:ext cx="1357322" cy="16430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ps_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1143008" cy="39565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Rozpoznat jazyk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357298"/>
            <a:ext cx="7803444" cy="49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642910" y="2714620"/>
            <a:ext cx="785818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ps_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14356"/>
            <a:ext cx="1444634" cy="50006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        překlad www stránky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3857620" y="2714620"/>
            <a:ext cx="1500198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428596" y="2643182"/>
            <a:ext cx="1500198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ps_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14356"/>
            <a:ext cx="1444634" cy="50006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            překlad www stránky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278" y="1357299"/>
            <a:ext cx="7803444" cy="49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500034" y="1785926"/>
            <a:ext cx="5072098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1643042" y="3429000"/>
            <a:ext cx="1214446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ps_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14356"/>
            <a:ext cx="1444634" cy="50006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září 2011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postupy při používání prohledávače Google jako jazykového překladače.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využít možnosti </a:t>
            </a:r>
            <a:r>
              <a:rPr lang="cs-CZ" b="1" smtClean="0"/>
              <a:t>prohledávače </a:t>
            </a:r>
            <a:r>
              <a:rPr lang="cs-CZ" b="1"/>
              <a:t>Google jako jazykového překladače</a:t>
            </a:r>
            <a:r>
              <a:rPr lang="cs-CZ" b="1" smtClean="0"/>
              <a:t>.</a:t>
            </a:r>
            <a:endParaRPr lang="cs-CZ" b="1" dirty="0" smtClean="0"/>
          </a:p>
          <a:p>
            <a:r>
              <a:rPr lang="cs-CZ" b="1" dirty="0"/>
              <a:t>Obrazový zdroj : </a:t>
            </a:r>
            <a:r>
              <a:rPr lang="cs-CZ" b="1" dirty="0" smtClean="0"/>
              <a:t>www.google.cz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804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90</Words>
  <Application>Microsoft Office PowerPoint</Application>
  <PresentationFormat>Předvádění na obrazovce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Tok</vt:lpstr>
      <vt:lpstr>Tento vzdělávací materiál vznikl  v rámci projektu EU – peníze školám</vt:lpstr>
      <vt:lpstr>jako překladatel.</vt:lpstr>
      <vt:lpstr>psaní přímo slov a vět</vt:lpstr>
      <vt:lpstr>poslech a významy</vt:lpstr>
      <vt:lpstr>Rozpoznat jazyk</vt:lpstr>
      <vt:lpstr>         překlad www stránky</vt:lpstr>
      <vt:lpstr>             překlad www stránky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jako překladatel.</dc:title>
  <dc:creator>kolsma</dc:creator>
  <cp:lastModifiedBy>R. Smyčková</cp:lastModifiedBy>
  <cp:revision>9</cp:revision>
  <dcterms:created xsi:type="dcterms:W3CDTF">2010-10-18T11:39:04Z</dcterms:created>
  <dcterms:modified xsi:type="dcterms:W3CDTF">2013-07-16T18:34:14Z</dcterms:modified>
</cp:coreProperties>
</file>