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FFC4D8-9E4F-4672-B74B-F98D1A3DB632}" type="datetimeFigureOut">
              <a:rPr lang="cs-CZ" smtClean="0"/>
              <a:pPr/>
              <a:t>16.7.2013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5CAC8C-3449-4836-841D-8FD14ADBE20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cz/advanced_search?q=bmw+site:ge&amp;hl=cs&amp;prmd=i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0656" cy="124745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Tento vzdělávací </a:t>
            </a:r>
            <a:r>
              <a:rPr lang="cs-CZ" sz="4400" dirty="0" smtClean="0"/>
              <a:t>materiál vznikl </a:t>
            </a:r>
            <a:br>
              <a:rPr lang="cs-CZ" sz="4400" dirty="0" smtClean="0"/>
            </a:br>
            <a:r>
              <a:rPr lang="cs-CZ" sz="4400" dirty="0" smtClean="0"/>
              <a:t>v rámci projektu EU – peníze školám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5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září 2011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8.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vysvětluje postupy při používání rozšířených možností prohledávání v prohledávači Google.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dokáže </a:t>
            </a:r>
            <a:r>
              <a:rPr lang="cs-CZ" b="1" smtClean="0"/>
              <a:t>využít </a:t>
            </a:r>
            <a:r>
              <a:rPr lang="cs-CZ" b="1"/>
              <a:t>rozšířených možností prohledávání v prohledávači Google</a:t>
            </a:r>
            <a:r>
              <a:rPr lang="cs-CZ" b="1" smtClean="0"/>
              <a:t>.</a:t>
            </a:r>
            <a:endParaRPr lang="cs-CZ" b="1" dirty="0" smtClean="0"/>
          </a:p>
          <a:p>
            <a:r>
              <a:rPr lang="cs-CZ" b="1" dirty="0"/>
              <a:t>Obrazový zdroj : </a:t>
            </a:r>
            <a:r>
              <a:rPr lang="cs-CZ" b="1" dirty="0" smtClean="0"/>
              <a:t>www.google.cz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4919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14356"/>
            <a:ext cx="3095644" cy="1071570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Další možnosti používání.</a:t>
            </a:r>
            <a:endParaRPr lang="cs-CZ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Efektivnější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zadáme klíčová slova v uvozovkách, tak se nevyhledává každé slovo zvlášť, ale celé spojení.</a:t>
            </a:r>
          </a:p>
          <a:p>
            <a:r>
              <a:rPr lang="cs-CZ" dirty="0" smtClean="0"/>
              <a:t>Cvičení : Ve dvou oknech spusťte vyhledávač</a:t>
            </a:r>
            <a:endParaRPr lang="cs-CZ" dirty="0"/>
          </a:p>
          <a:p>
            <a:pPr>
              <a:buNone/>
            </a:pPr>
            <a:r>
              <a:rPr lang="cs-CZ" dirty="0" smtClean="0"/>
              <a:t>             , v jednom zadejte slovní spojení letecká pošta, ve druhém „ letecká pošta“. Sledujte, jak se liší výsledky vyhledávání.</a:t>
            </a:r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3357562"/>
            <a:ext cx="1109474" cy="384049"/>
          </a:xfrm>
          <a:prstGeom prst="rect">
            <a:avLst/>
          </a:prstGeom>
        </p:spPr>
      </p:pic>
      <p:pic>
        <p:nvPicPr>
          <p:cNvPr id="5" name="Obrázek 4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714356"/>
            <a:ext cx="1109474" cy="38404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FILETYPE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napíšeme FILETYPE:</a:t>
            </a:r>
            <a:r>
              <a:rPr lang="cs-CZ" dirty="0" err="1" smtClean="0"/>
              <a:t>doc</a:t>
            </a:r>
            <a:r>
              <a:rPr lang="cs-CZ" dirty="0" smtClean="0"/>
              <a:t> (popř. </a:t>
            </a:r>
            <a:r>
              <a:rPr lang="cs-CZ" dirty="0" err="1" smtClean="0"/>
              <a:t>xls</a:t>
            </a:r>
            <a:r>
              <a:rPr lang="cs-CZ" dirty="0" smtClean="0"/>
              <a:t>, </a:t>
            </a:r>
            <a:r>
              <a:rPr lang="cs-CZ" dirty="0" err="1" smtClean="0"/>
              <a:t>pdf</a:t>
            </a:r>
            <a:r>
              <a:rPr lang="cs-CZ" dirty="0" smtClean="0"/>
              <a:t> či </a:t>
            </a:r>
            <a:r>
              <a:rPr lang="cs-CZ" dirty="0" err="1" smtClean="0"/>
              <a:t>ppt</a:t>
            </a:r>
            <a:r>
              <a:rPr lang="cs-CZ" dirty="0" smtClean="0"/>
              <a:t>) dostaneme výsledky vyhledávání ve formátu MS Word, </a:t>
            </a:r>
            <a:r>
              <a:rPr lang="cs-CZ" dirty="0" err="1" smtClean="0"/>
              <a:t>Acrobat</a:t>
            </a:r>
            <a:r>
              <a:rPr lang="cs-CZ" dirty="0" smtClean="0"/>
              <a:t> </a:t>
            </a:r>
            <a:r>
              <a:rPr lang="cs-CZ" dirty="0" err="1" smtClean="0"/>
              <a:t>Reader</a:t>
            </a:r>
            <a:r>
              <a:rPr lang="cs-CZ" dirty="0" smtClean="0"/>
              <a:t> či MS PowerPoint.</a:t>
            </a:r>
          </a:p>
          <a:p>
            <a:r>
              <a:rPr lang="cs-CZ" dirty="0" smtClean="0"/>
              <a:t>Cvičení : Zadejte do vyhledávače               příkaz FILETYPE:</a:t>
            </a:r>
            <a:r>
              <a:rPr lang="cs-CZ" dirty="0" err="1" smtClean="0"/>
              <a:t>doc</a:t>
            </a:r>
            <a:r>
              <a:rPr lang="cs-CZ" dirty="0" smtClean="0"/>
              <a:t> „síla“, tento příkaz později změňte na FILETYPE:</a:t>
            </a:r>
            <a:r>
              <a:rPr lang="cs-CZ" dirty="0" err="1" smtClean="0"/>
              <a:t>ppt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714356"/>
            <a:ext cx="1109474" cy="384049"/>
          </a:xfrm>
          <a:prstGeom prst="rect">
            <a:avLst/>
          </a:prstGeom>
        </p:spPr>
      </p:pic>
      <p:pic>
        <p:nvPicPr>
          <p:cNvPr id="5" name="Obrázek 4" descr="ps_logo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3357562"/>
            <a:ext cx="966598" cy="33459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 DEFINE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napíšeme DEFINE „síla“ dostaneme definici tohoto pojmu.</a:t>
            </a:r>
          </a:p>
          <a:p>
            <a:r>
              <a:rPr lang="cs-CZ" dirty="0" smtClean="0"/>
              <a:t>Cvičení : Zadejte do vyhledávače tento příkaz a poté zkuste najít definici jiného pojmu.</a:t>
            </a:r>
          </a:p>
          <a:p>
            <a:endParaRPr lang="cs-CZ" dirty="0"/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785794"/>
            <a:ext cx="1109474" cy="38404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domény v konkrétní jazykové mutaci.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napíšeme do vyhledávače např. „</a:t>
            </a:r>
            <a:r>
              <a:rPr lang="cs-CZ" dirty="0" err="1" smtClean="0"/>
              <a:t>bmw</a:t>
            </a:r>
            <a:r>
              <a:rPr lang="cs-CZ" dirty="0" smtClean="0"/>
              <a:t>“ </a:t>
            </a:r>
            <a:r>
              <a:rPr lang="cs-CZ" dirty="0" err="1" smtClean="0"/>
              <a:t>site</a:t>
            </a:r>
            <a:r>
              <a:rPr lang="cs-CZ" dirty="0" smtClean="0"/>
              <a:t>:</a:t>
            </a:r>
            <a:r>
              <a:rPr lang="cs-CZ" dirty="0" err="1" smtClean="0"/>
              <a:t>cz</a:t>
            </a:r>
            <a:r>
              <a:rPr lang="cs-CZ" dirty="0" smtClean="0"/>
              <a:t> dostaneme odkaz pouze na domény vedené v českém jazyce.</a:t>
            </a:r>
          </a:p>
          <a:p>
            <a:r>
              <a:rPr lang="cs-CZ" dirty="0" smtClean="0"/>
              <a:t>Toto nastavení (a další) se může zvolit i ve volbě rozšířená hledání.</a:t>
            </a:r>
          </a:p>
          <a:p>
            <a:endParaRPr lang="cs-CZ" dirty="0"/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214422"/>
            <a:ext cx="1109474" cy="38404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6" y="928670"/>
            <a:ext cx="804615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pojmů pouze na konkrétní doméně.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napíšeme do vyhledávače např. „Ústí nad Labem“ </a:t>
            </a:r>
            <a:r>
              <a:rPr lang="cs-CZ" dirty="0" err="1" smtClean="0"/>
              <a:t>site</a:t>
            </a:r>
            <a:r>
              <a:rPr lang="cs-CZ" dirty="0" smtClean="0"/>
              <a:t>:</a:t>
            </a:r>
            <a:r>
              <a:rPr lang="cs-CZ" dirty="0" err="1" smtClean="0"/>
              <a:t>wikipedia.org</a:t>
            </a:r>
            <a:r>
              <a:rPr lang="cs-CZ" dirty="0" smtClean="0"/>
              <a:t>, dostaneme odkazy pouze na tuto konkrétní doménu.</a:t>
            </a:r>
          </a:p>
          <a:p>
            <a:r>
              <a:rPr lang="cs-CZ" dirty="0" smtClean="0"/>
              <a:t>Toto nastavení se může také zvolit ve volbě rozšířená hledání.</a:t>
            </a:r>
          </a:p>
          <a:p>
            <a:r>
              <a:rPr lang="cs-CZ" dirty="0" smtClean="0"/>
              <a:t>Cvičení : Najděte na stránkách </a:t>
            </a:r>
            <a:r>
              <a:rPr lang="cs-CZ" dirty="0" err="1" smtClean="0"/>
              <a:t>Wikipedie</a:t>
            </a:r>
            <a:r>
              <a:rPr lang="cs-CZ" dirty="0" smtClean="0"/>
              <a:t> odkazy na město Ústí nad Labem a na město Praha.</a:t>
            </a:r>
          </a:p>
          <a:p>
            <a:endParaRPr lang="cs-CZ" dirty="0"/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357298"/>
            <a:ext cx="1109474" cy="38404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Vyhledávání podobných stránek </a:t>
            </a:r>
            <a:r>
              <a:rPr lang="cs-CZ" dirty="0" err="1" smtClean="0"/>
              <a:t>stránek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napíšeme do vyhledávače např. </a:t>
            </a:r>
            <a:r>
              <a:rPr lang="cs-CZ" dirty="0" err="1" smtClean="0"/>
              <a:t>related</a:t>
            </a:r>
            <a:r>
              <a:rPr lang="cs-CZ" dirty="0" smtClean="0"/>
              <a:t>:www.</a:t>
            </a:r>
            <a:r>
              <a:rPr lang="cs-CZ" dirty="0" err="1" smtClean="0"/>
              <a:t>zsnova.cz</a:t>
            </a:r>
            <a:r>
              <a:rPr lang="cs-CZ" dirty="0" smtClean="0"/>
              <a:t>, dostaneme odkazy na podobné stránky, v tomto případě stránky základních škol.</a:t>
            </a:r>
          </a:p>
        </p:txBody>
      </p:sp>
      <p:pic>
        <p:nvPicPr>
          <p:cNvPr id="4" name="Obrázek 3" descr="ps_logo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1357298"/>
            <a:ext cx="1109474" cy="384049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</TotalTime>
  <Words>321</Words>
  <Application>Microsoft Office PowerPoint</Application>
  <PresentationFormat>Předvádění na obrazovce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Tento vzdělávací materiál vznikl  v rámci projektu EU – peníze školám</vt:lpstr>
      <vt:lpstr>Další možnosti používání.</vt:lpstr>
      <vt:lpstr>Efektivnější vyhledávání</vt:lpstr>
      <vt:lpstr>Příkaz FILETYPE</vt:lpstr>
      <vt:lpstr>Příkaz DEFINE</vt:lpstr>
      <vt:lpstr>Vyhledávání domény v konkrétní jazykové mutaci.</vt:lpstr>
      <vt:lpstr>Prezentace aplikace PowerPoint</vt:lpstr>
      <vt:lpstr>Vyhledávání pojmů pouze na konkrétní doméně.</vt:lpstr>
      <vt:lpstr>Vyhledávání podobných stránek stránek.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Další možnosti používání.</dc:title>
  <dc:creator>kolsma</dc:creator>
  <cp:lastModifiedBy>R. Smyčková</cp:lastModifiedBy>
  <cp:revision>17</cp:revision>
  <dcterms:created xsi:type="dcterms:W3CDTF">2010-10-18T07:36:12Z</dcterms:created>
  <dcterms:modified xsi:type="dcterms:W3CDTF">2013-07-16T18:34:19Z</dcterms:modified>
</cp:coreProperties>
</file>