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5FB83A-A547-4E53-8AB4-285B0983BC8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D7DCAE-C264-4925-9BD8-33C4D3618A4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snadno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websnadno.cz/index.ph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prosinec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postup vkládání obrázků do fotogalerie na serveru websnadno.cz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vložit obrázek do fotogalerie </a:t>
            </a:r>
            <a:r>
              <a:rPr lang="cs-CZ" b="1" dirty="0" smtClean="0">
                <a:hlinkClick r:id="rId2"/>
              </a:rPr>
              <a:t>www.websnadno.cz</a:t>
            </a:r>
            <a:r>
              <a:rPr lang="cs-CZ" b="1" dirty="0" smtClean="0"/>
              <a:t>.</a:t>
            </a:r>
          </a:p>
          <a:p>
            <a:r>
              <a:rPr lang="cs-CZ" b="1" dirty="0"/>
              <a:t>Obrazový zdroj : </a:t>
            </a:r>
            <a:r>
              <a:rPr lang="cs-CZ" dirty="0" smtClean="0">
                <a:hlinkClick r:id="rId2"/>
              </a:rPr>
              <a:t>www.websnadno.cz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0827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1055" y="692696"/>
            <a:ext cx="7772400" cy="1780108"/>
          </a:xfrm>
        </p:spPr>
        <p:txBody>
          <a:bodyPr/>
          <a:lstStyle/>
          <a:p>
            <a:r>
              <a:rPr lang="cs-CZ" b="1" dirty="0" smtClean="0"/>
              <a:t>Publikování na internetu pomocí stránek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vkládání obrázků do fotogalerie</a:t>
            </a:r>
            <a:endParaRPr lang="cs-CZ" dirty="0"/>
          </a:p>
        </p:txBody>
      </p:sp>
      <p:pic>
        <p:nvPicPr>
          <p:cNvPr id="2050" name="Picture 2" descr="http://www.websnadno.cz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35" y="2636912"/>
            <a:ext cx="2190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8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zvolím sekci „Obsah“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14770" cy="49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2195736" y="4262020"/>
            <a:ext cx="864096" cy="2880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zvolím „Upravit obsah“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14770" cy="49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5796136" y="3356992"/>
            <a:ext cx="864096" cy="2880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zvolím „Procházet“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14770" cy="49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499992" y="3212976"/>
            <a:ext cx="864096" cy="2880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3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zvolím požadovanou fotografii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14770" cy="49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zmáčknu tlačítko „Nahrát“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7062"/>
            <a:ext cx="8856984" cy="49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5292080" y="3284984"/>
            <a:ext cx="864096" cy="2880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možné úpravy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5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7. tlačítko „Generovat web“ a sekce „Fotogalerie“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86756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1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124</Words>
  <Application>Microsoft Office PowerPoint</Application>
  <PresentationFormat>Předvádění na obrazovce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Vlnění</vt:lpstr>
      <vt:lpstr>1_Vlnění</vt:lpstr>
      <vt:lpstr>Tento vzdělávací materiál vznikl  v rámci projektu EU – peníze školám</vt:lpstr>
      <vt:lpstr>Publikování na internetu pomocí stránek</vt:lpstr>
      <vt:lpstr>1. zvolím sekci „Obsah“</vt:lpstr>
      <vt:lpstr>2. zvolím „Upravit obsah“</vt:lpstr>
      <vt:lpstr>3. zvolím „Procházet“</vt:lpstr>
      <vt:lpstr>4. zvolím požadovanou fotografii</vt:lpstr>
      <vt:lpstr>5. zmáčknu tlačítko „Nahrát“</vt:lpstr>
      <vt:lpstr>6. možné úpravy</vt:lpstr>
      <vt:lpstr>7. tlačítko „Generovat web“ a sekce „Fotogalerie“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Publikování na internetu pomocí stránek</dc:title>
  <dc:creator>kolsma</dc:creator>
  <cp:lastModifiedBy>kolsma</cp:lastModifiedBy>
  <cp:revision>4</cp:revision>
  <dcterms:created xsi:type="dcterms:W3CDTF">2012-12-17T10:27:31Z</dcterms:created>
  <dcterms:modified xsi:type="dcterms:W3CDTF">2013-06-13T14:15:12Z</dcterms:modified>
</cp:coreProperties>
</file>