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D47D-D13B-491D-A149-0F5E61FE3BD3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7D25-3538-4BFD-B9C3-53F983E27B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D47D-D13B-491D-A149-0F5E61FE3BD3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7D25-3538-4BFD-B9C3-53F983E27B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D47D-D13B-491D-A149-0F5E61FE3BD3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7D25-3538-4BFD-B9C3-53F983E27B68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173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99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83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97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17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931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32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0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D47D-D13B-491D-A149-0F5E61FE3BD3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7D25-3538-4BFD-B9C3-53F983E27B68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792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778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1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D47D-D13B-491D-A149-0F5E61FE3BD3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7D25-3538-4BFD-B9C3-53F983E27B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D47D-D13B-491D-A149-0F5E61FE3BD3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7D25-3538-4BFD-B9C3-53F983E27B68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D47D-D13B-491D-A149-0F5E61FE3BD3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7D25-3538-4BFD-B9C3-53F983E27B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D47D-D13B-491D-A149-0F5E61FE3BD3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7D25-3538-4BFD-B9C3-53F983E27B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D47D-D13B-491D-A149-0F5E61FE3BD3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7D25-3538-4BFD-B9C3-53F983E27B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D47D-D13B-491D-A149-0F5E61FE3BD3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7D25-3538-4BFD-B9C3-53F983E27B68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D47D-D13B-491D-A149-0F5E61FE3BD3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7D25-3538-4BFD-B9C3-53F983E27B68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8B9D47D-D13B-491D-A149-0F5E61FE3BD3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3C27D25-3538-4BFD-B9C3-53F983E27B68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9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bsnadno.cz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websnadno.cz/index.php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7990656" cy="124745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Tento vzdělávací materiál vznikl </a:t>
            </a:r>
            <a:br>
              <a:rPr lang="cs-CZ" dirty="0" smtClean="0"/>
            </a:br>
            <a:r>
              <a:rPr lang="cs-CZ" dirty="0" smtClean="0"/>
              <a:t>v rámci projektu EU – peníze školám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944"/>
          </a:xfrm>
        </p:spPr>
        <p:txBody>
          <a:bodyPr>
            <a:normAutofit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33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Kopírovat vygenerovaný HTML kód.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788587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5508104" y="4653136"/>
            <a:ext cx="1584176" cy="3442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804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Vložit </a:t>
            </a:r>
            <a:r>
              <a:rPr lang="cs-CZ" dirty="0"/>
              <a:t>vygenerovaný HTML </a:t>
            </a:r>
            <a:r>
              <a:rPr lang="cs-CZ" dirty="0" smtClean="0"/>
              <a:t>kód do volby vložení doplňků.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20316"/>
            <a:ext cx="8674521" cy="487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ál 4"/>
          <p:cNvSpPr/>
          <p:nvPr/>
        </p:nvSpPr>
        <p:spPr>
          <a:xfrm>
            <a:off x="3563888" y="5301208"/>
            <a:ext cx="1584176" cy="3442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202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Výsledek vložení.</a:t>
            </a: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4" y="1700808"/>
            <a:ext cx="8710118" cy="489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44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Uložení</a:t>
            </a:r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640960" cy="4858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4499992" y="5933624"/>
            <a:ext cx="1584176" cy="3442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180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Výsledek po generování stránek.</a:t>
            </a: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700808"/>
            <a:ext cx="8712968" cy="489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1187624" y="3977985"/>
            <a:ext cx="2808312" cy="18992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140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b="1" dirty="0" smtClean="0"/>
          </a:p>
          <a:p>
            <a:r>
              <a:rPr lang="cs-CZ" b="1" dirty="0" smtClean="0"/>
              <a:t>Autor : Mgr. Martin Kolský </a:t>
            </a:r>
            <a:endParaRPr lang="cs-CZ" dirty="0"/>
          </a:p>
          <a:p>
            <a:r>
              <a:rPr lang="cs-CZ" b="1" dirty="0"/>
              <a:t>O</a:t>
            </a:r>
            <a:r>
              <a:rPr lang="cs-CZ" b="1" dirty="0" smtClean="0"/>
              <a:t>bdobí vytvoření výukového materiálu : leden 2013 </a:t>
            </a:r>
            <a:endParaRPr lang="cs-CZ" dirty="0"/>
          </a:p>
          <a:p>
            <a:r>
              <a:rPr lang="cs-CZ" b="1" dirty="0"/>
              <a:t>V</a:t>
            </a:r>
            <a:r>
              <a:rPr lang="cs-CZ" b="1" dirty="0" smtClean="0"/>
              <a:t>zdělávací obor : Informatika pro 8. ročník</a:t>
            </a:r>
          </a:p>
          <a:p>
            <a:r>
              <a:rPr lang="cs-CZ" b="1" dirty="0" smtClean="0"/>
              <a:t>Anotace </a:t>
            </a:r>
            <a:r>
              <a:rPr lang="cs-CZ" b="1" dirty="0"/>
              <a:t>: Prezentace </a:t>
            </a:r>
            <a:r>
              <a:rPr lang="cs-CZ" b="1" dirty="0" smtClean="0"/>
              <a:t>vysvětluje postup vkládání doplňků pro náročnější uživatele na serveru websnadno.cz</a:t>
            </a:r>
            <a:endParaRPr lang="cs-CZ" b="1" dirty="0"/>
          </a:p>
          <a:p>
            <a:r>
              <a:rPr lang="cs-CZ" b="1" dirty="0"/>
              <a:t>Očekávaný výstup : </a:t>
            </a:r>
            <a:r>
              <a:rPr lang="cs-CZ" b="1" dirty="0" smtClean="0"/>
              <a:t>Žák dokáže vložit HTML kód předpovědi počasí na </a:t>
            </a:r>
            <a:r>
              <a:rPr lang="cs-CZ" b="1" dirty="0" smtClean="0">
                <a:hlinkClick r:id="rId2"/>
              </a:rPr>
              <a:t>www.websnadno.cz</a:t>
            </a:r>
            <a:r>
              <a:rPr lang="cs-CZ" b="1" dirty="0" smtClean="0"/>
              <a:t>.</a:t>
            </a:r>
          </a:p>
          <a:p>
            <a:r>
              <a:rPr lang="cs-CZ" b="1" dirty="0"/>
              <a:t>Obrazový zdroj : </a:t>
            </a:r>
            <a:r>
              <a:rPr lang="cs-CZ" dirty="0" smtClean="0">
                <a:hlinkClick r:id="rId2"/>
              </a:rPr>
              <a:t>www.websnadno.cz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Autofit/>
          </a:bodyPr>
          <a:lstStyle/>
          <a:p>
            <a:r>
              <a:rPr lang="cs-CZ" sz="3200" dirty="0"/>
              <a:t>Název projektu : Objevujeme svět kolem nás</a:t>
            </a:r>
            <a:br>
              <a:rPr lang="cs-CZ" sz="3200" dirty="0"/>
            </a:br>
            <a:r>
              <a:rPr lang="cs-CZ" sz="3200" dirty="0" err="1"/>
              <a:t>Reg</a:t>
            </a:r>
            <a:r>
              <a:rPr lang="cs-CZ" sz="3200" dirty="0"/>
              <a:t>. číslo projektu: CZ.1.07/1.4.00/21.2040</a:t>
            </a:r>
            <a:br>
              <a:rPr lang="cs-CZ" sz="3200" dirty="0"/>
            </a:b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170544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01055" y="620688"/>
            <a:ext cx="7772400" cy="1780108"/>
          </a:xfrm>
        </p:spPr>
        <p:txBody>
          <a:bodyPr/>
          <a:lstStyle/>
          <a:p>
            <a:r>
              <a:rPr lang="cs-CZ" b="1" dirty="0" smtClean="0"/>
              <a:t>Publikování na internetu pomocí stránek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vkládání doplňků 2</a:t>
            </a:r>
          </a:p>
          <a:p>
            <a:r>
              <a:rPr lang="cs-CZ" dirty="0" smtClean="0"/>
              <a:t>Vložení předpovědi počasí.</a:t>
            </a:r>
            <a:endParaRPr lang="cs-CZ" dirty="0"/>
          </a:p>
        </p:txBody>
      </p:sp>
      <p:pic>
        <p:nvPicPr>
          <p:cNvPr id="2050" name="Picture 2" descr="http://www.websnadno.cz/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564904"/>
            <a:ext cx="21907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75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Volba – Doplňky pro pokročilé uživatele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99" y="1628800"/>
            <a:ext cx="8577171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ový popisek 2"/>
          <p:cNvSpPr/>
          <p:nvPr/>
        </p:nvSpPr>
        <p:spPr>
          <a:xfrm>
            <a:off x="4427984" y="4365104"/>
            <a:ext cx="3744416" cy="864096"/>
          </a:xfrm>
          <a:prstGeom prst="wedgeRectCallout">
            <a:avLst>
              <a:gd name="adj1" fmla="val -95574"/>
              <a:gd name="adj2" fmla="val 182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Můžeme vložit HTML kód na začátek nebo konec obsahu.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446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 zadání </a:t>
            </a:r>
            <a:r>
              <a:rPr lang="cs-CZ" dirty="0" smtClean="0"/>
              <a:t>hesla „počasí </a:t>
            </a:r>
            <a:r>
              <a:rPr lang="cs-CZ" dirty="0"/>
              <a:t>na web </a:t>
            </a:r>
            <a:r>
              <a:rPr lang="cs-CZ" dirty="0" smtClean="0"/>
              <a:t>zdarma“ vybereme jednu z nabídek.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52" y="1700808"/>
            <a:ext cx="8660511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395536" y="4293096"/>
            <a:ext cx="4608512" cy="7200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49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Zvolili jsme 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http</a:t>
            </a:r>
            <a:r>
              <a:rPr lang="cs-CZ" sz="3600" dirty="0"/>
              <a:t>://www.slunecno.cz/pocasi-na-web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684462" cy="488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02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Výběr typu informací o počasí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88" y="1700808"/>
            <a:ext cx="8660511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3203848" y="3284984"/>
            <a:ext cx="2376264" cy="17281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317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Volba místa pro které bude předpověď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833324" cy="496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1835696" y="4509120"/>
            <a:ext cx="1584176" cy="2520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281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Volba místa pro které bude předpověď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5" y="1700808"/>
            <a:ext cx="8560619" cy="481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2051720" y="5229200"/>
            <a:ext cx="1584176" cy="2520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220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Zvolit „Generovat“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577172" cy="482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1547664" y="5388958"/>
            <a:ext cx="1584176" cy="3442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570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76</TotalTime>
  <Words>158</Words>
  <Application>Microsoft Office PowerPoint</Application>
  <PresentationFormat>Předvádění na obrazovce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17" baseType="lpstr">
      <vt:lpstr>Vlnění</vt:lpstr>
      <vt:lpstr>1_Vlnění</vt:lpstr>
      <vt:lpstr>Tento vzdělávací materiál vznikl  v rámci projektu EU – peníze školám</vt:lpstr>
      <vt:lpstr>Publikování na internetu pomocí stránek</vt:lpstr>
      <vt:lpstr>Volba – Doplňky pro pokročilé uživatele</vt:lpstr>
      <vt:lpstr>Po zadání hesla „počasí na web zdarma“ vybereme jednu z nabídek.</vt:lpstr>
      <vt:lpstr>Zvolili jsme  http://www.slunecno.cz/pocasi-na-web</vt:lpstr>
      <vt:lpstr>Výběr typu informací o počasí</vt:lpstr>
      <vt:lpstr>Volba místa pro které bude předpověď</vt:lpstr>
      <vt:lpstr>Volba místa pro které bude předpověď</vt:lpstr>
      <vt:lpstr>Zvolit „Generovat“</vt:lpstr>
      <vt:lpstr>Kopírovat vygenerovaný HTML kód.</vt:lpstr>
      <vt:lpstr>Vložit vygenerovaný HTML kód do volby vložení doplňků.</vt:lpstr>
      <vt:lpstr>Výsledek vložení.</vt:lpstr>
      <vt:lpstr>Uložení</vt:lpstr>
      <vt:lpstr>Výsledek po generování stránek.</vt:lpstr>
      <vt:lpstr>Název projektu : Objevujeme svět kolem nás Reg. číslo projektu: CZ.1.07/1.4.00/21.2040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Publikování na internetu pomocí stránek</dc:title>
  <dc:creator>MK</dc:creator>
  <cp:lastModifiedBy>kolsma</cp:lastModifiedBy>
  <cp:revision>10</cp:revision>
  <dcterms:created xsi:type="dcterms:W3CDTF">2013-01-06T14:03:34Z</dcterms:created>
  <dcterms:modified xsi:type="dcterms:W3CDTF">2013-06-13T14:12:41Z</dcterms:modified>
</cp:coreProperties>
</file>