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7" r:id="rId4"/>
    <p:sldId id="259" r:id="rId5"/>
    <p:sldId id="260" r:id="rId6"/>
    <p:sldId id="261" r:id="rId7"/>
    <p:sldId id="262" r:id="rId8"/>
    <p:sldId id="258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069BB-D8A5-4D44-A6A1-72F8D1FBBE8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338070-E8EB-4504-A86F-9EDCD3ABEB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vkládání doplňků na serveru websnadno.cz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údajů o stránce, měnit písmo na vytvářených stránkách, vkládat počítadlo návštěv atd. na </a:t>
            </a:r>
            <a:r>
              <a:rPr lang="cs-CZ" b="1" dirty="0" smtClean="0">
                <a:hlinkClick r:id="rId2"/>
              </a:rPr>
              <a:t>www.websnadno.cz</a:t>
            </a:r>
            <a:r>
              <a:rPr lang="cs-CZ" b="1" dirty="0" smtClean="0"/>
              <a:t>.</a:t>
            </a:r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0498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20688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vkládání doplňků 1</a:t>
            </a:r>
          </a:p>
          <a:p>
            <a:r>
              <a:rPr lang="cs-CZ" dirty="0" smtClean="0"/>
              <a:t>Vložení počítadla návštěvnosti.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stránka vkládání doplňků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1729"/>
            <a:ext cx="8640960" cy="48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1259632" y="3645023"/>
            <a:ext cx="1296144" cy="360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údajů o stránce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1" y="1700808"/>
            <a:ext cx="8725290" cy="49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195736" y="3687687"/>
            <a:ext cx="2016224" cy="1469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3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typu písma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3" y="1700808"/>
            <a:ext cx="8630366" cy="485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411760" y="3960413"/>
            <a:ext cx="1296144" cy="180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Nastavení šablony – vložení počítače návštěvnosti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" y="1844824"/>
            <a:ext cx="8321016" cy="46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6084168" y="1700808"/>
            <a:ext cx="2613792" cy="1224136"/>
          </a:xfrm>
          <a:prstGeom prst="wedgeRectCallout">
            <a:avLst>
              <a:gd name="adj1" fmla="val -11585"/>
              <a:gd name="adj2" fmla="val 100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Vloží  počítač návštěvnosti  - návštěvy DNES/CELKEM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  návštěvnosti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4755"/>
            <a:ext cx="8649140" cy="48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372200" y="5805264"/>
            <a:ext cx="2016224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Nastavení šablony – vložení „Aktualizováno dne“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84976" cy="493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732240" y="4617132"/>
            <a:ext cx="1080120" cy="1800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Výsledek vložení </a:t>
            </a:r>
            <a:br>
              <a:rPr lang="cs-CZ" dirty="0" smtClean="0"/>
            </a:br>
            <a:r>
              <a:rPr lang="cs-CZ" dirty="0" smtClean="0"/>
              <a:t>„Aktualizováno dne“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0" y="1700808"/>
            <a:ext cx="8758638" cy="49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228184" y="5841268"/>
            <a:ext cx="1224136" cy="1800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2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126</Words>
  <Application>Microsoft Office PowerPoint</Application>
  <PresentationFormat>Předvádění na obrazovce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Úvodní stránka vkládání doplňků</vt:lpstr>
      <vt:lpstr>Vložení údajů o stránce</vt:lpstr>
      <vt:lpstr>Nastavení typu písma</vt:lpstr>
      <vt:lpstr>Nastavení šablony – vložení počítače návštěvnosti</vt:lpstr>
      <vt:lpstr>Výsledek vložení  návštěvnosti</vt:lpstr>
      <vt:lpstr>Nastavení šablony – vložení „Aktualizováno dne“</vt:lpstr>
      <vt:lpstr>Výsledek vložení  „Aktualizováno dne“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na internetu pomocí stránek</dc:title>
  <dc:creator>MK</dc:creator>
  <cp:lastModifiedBy>kolsma</cp:lastModifiedBy>
  <cp:revision>9</cp:revision>
  <dcterms:created xsi:type="dcterms:W3CDTF">2013-01-06T13:18:22Z</dcterms:created>
  <dcterms:modified xsi:type="dcterms:W3CDTF">2013-06-13T14:12:56Z</dcterms:modified>
</cp:coreProperties>
</file>