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94D8-68FC-4269-9528-7A7DA1348BAE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64D9-927C-4AB9-98C4-AB9BDDFADE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94D8-68FC-4269-9528-7A7DA1348BAE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64D9-927C-4AB9-98C4-AB9BDDFADE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94D8-68FC-4269-9528-7A7DA1348BAE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64D9-927C-4AB9-98C4-AB9BDDFADE8A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94D8-68FC-4269-9528-7A7DA1348BAE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64D9-927C-4AB9-98C4-AB9BDDFADE8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9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94D8-68FC-4269-9528-7A7DA1348BAE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64D9-927C-4AB9-98C4-AB9BDDFADE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94D8-68FC-4269-9528-7A7DA1348BAE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64D9-927C-4AB9-98C4-AB9BDDFADE8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94D8-68FC-4269-9528-7A7DA1348BAE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64D9-927C-4AB9-98C4-AB9BDDFADE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94D8-68FC-4269-9528-7A7DA1348BAE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64D9-927C-4AB9-98C4-AB9BDDFADE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94D8-68FC-4269-9528-7A7DA1348BAE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64D9-927C-4AB9-98C4-AB9BDDFADE8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94D8-68FC-4269-9528-7A7DA1348BAE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64D9-927C-4AB9-98C4-AB9BDDFADE8A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94D8-68FC-4269-9528-7A7DA1348BAE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664D9-927C-4AB9-98C4-AB9BDDFADE8A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F5794D8-68FC-4269-9528-7A7DA1348BAE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63664D9-927C-4AB9-98C4-AB9BDDFADE8A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Hromadná korespondence – cvičení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468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5532" y="260648"/>
            <a:ext cx="8229600" cy="1252728"/>
          </a:xfrm>
        </p:spPr>
        <p:txBody>
          <a:bodyPr>
            <a:normAutofit/>
          </a:bodyPr>
          <a:lstStyle/>
          <a:p>
            <a:r>
              <a:rPr lang="cs-CZ" sz="3600" dirty="0" smtClean="0"/>
              <a:t>Vytvořte tabulku tabulkovém procesoru Excel a uložte jí pod názvem hk.xlsx</a:t>
            </a:r>
            <a:endParaRPr lang="cs-CZ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32" y="1916832"/>
            <a:ext cx="8428428" cy="474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76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 textovém editoru Word vytvořte tento soubor a uložte ho pod názvem hk.docx</a:t>
            </a:r>
            <a:endParaRPr lang="cs-CZ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69" y="1988840"/>
            <a:ext cx="8467328" cy="476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92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Vložte </a:t>
            </a:r>
            <a:r>
              <a:rPr lang="cs-CZ" dirty="0" smtClean="0"/>
              <a:t>slučovací pole a proveďte naznačené sloučení dokumentů.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4901"/>
            <a:ext cx="8280919" cy="503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59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7" y="2675467"/>
            <a:ext cx="8352928" cy="3450696"/>
          </a:xfrm>
        </p:spPr>
        <p:txBody>
          <a:bodyPr>
            <a:normAutofit/>
          </a:bodyPr>
          <a:lstStyle/>
          <a:p>
            <a:endParaRPr lang="cs-CZ" b="1" dirty="0" smtClean="0"/>
          </a:p>
          <a:p>
            <a:r>
              <a:rPr lang="cs-CZ" dirty="0" smtClean="0"/>
              <a:t>Autor : Mgr. Martin Kolský </a:t>
            </a:r>
            <a:endParaRPr lang="cs-CZ" dirty="0"/>
          </a:p>
          <a:p>
            <a:r>
              <a:rPr lang="cs-CZ" dirty="0"/>
              <a:t>O</a:t>
            </a:r>
            <a:r>
              <a:rPr lang="cs-CZ" dirty="0" smtClean="0"/>
              <a:t>bdobí vytvoření výukového materiálu : říjen 2012 </a:t>
            </a:r>
            <a:endParaRPr lang="cs-CZ" dirty="0"/>
          </a:p>
          <a:p>
            <a:r>
              <a:rPr lang="cs-CZ" dirty="0"/>
              <a:t>V</a:t>
            </a:r>
            <a:r>
              <a:rPr lang="cs-CZ" dirty="0" smtClean="0"/>
              <a:t>zdělávací obor : Informatika pro 8. ročník</a:t>
            </a:r>
          </a:p>
          <a:p>
            <a:r>
              <a:rPr lang="cs-CZ" dirty="0" smtClean="0"/>
              <a:t>Anotace : Prezentace má za úkol procvičit se žáky používání hromadné korespondence programu Word 2010.</a:t>
            </a:r>
          </a:p>
          <a:p>
            <a:r>
              <a:rPr lang="cs-CZ" dirty="0" smtClean="0"/>
              <a:t>Očekávaný výstup : Žák ví, k čemu se používá hromadná korespondence a umí jí nastavit.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5443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</TotalTime>
  <Words>110</Words>
  <Application>Microsoft Office PowerPoint</Application>
  <PresentationFormat>Předvádění na obrazovce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6</vt:i4>
      </vt:variant>
    </vt:vector>
  </HeadingPairs>
  <TitlesOfParts>
    <vt:vector size="8" baseType="lpstr">
      <vt:lpstr>Vlnění</vt:lpstr>
      <vt:lpstr>1_Vlnění</vt:lpstr>
      <vt:lpstr>Tento vzdělávací materiál vznikl  v rámci projektu EU – peníze školám</vt:lpstr>
      <vt:lpstr>Hromadná korespondence – cvičení 1</vt:lpstr>
      <vt:lpstr>Vytvořte tabulku tabulkovém procesoru Excel a uložte jí pod názvem hk.xlsx</vt:lpstr>
      <vt:lpstr>V textovém editoru Word vytvořte tento soubor a uložte ho pod názvem hk.docx</vt:lpstr>
      <vt:lpstr>Vložte slučovací pole a proveďte naznačené sloučení dokumentů.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Hromadná korespondence – cvičení</dc:title>
  <dc:creator>kolsma</dc:creator>
  <cp:lastModifiedBy>kolsma</cp:lastModifiedBy>
  <cp:revision>6</cp:revision>
  <dcterms:created xsi:type="dcterms:W3CDTF">2012-11-10T13:51:25Z</dcterms:created>
  <dcterms:modified xsi:type="dcterms:W3CDTF">2013-06-13T14:11:41Z</dcterms:modified>
</cp:coreProperties>
</file>