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2EE0-E910-409C-8BE1-0E6C3C41585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E622-887C-4424-A824-C95EA34561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2EE0-E910-409C-8BE1-0E6C3C41585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E622-887C-4424-A824-C95EA34561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2EE0-E910-409C-8BE1-0E6C3C41585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E622-887C-4424-A824-C95EA3456154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2EE0-E910-409C-8BE1-0E6C3C41585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E622-887C-4424-A824-C95EA345615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2EE0-E910-409C-8BE1-0E6C3C41585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E622-887C-4424-A824-C95EA34561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2EE0-E910-409C-8BE1-0E6C3C41585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E622-887C-4424-A824-C95EA345615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2EE0-E910-409C-8BE1-0E6C3C41585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E622-887C-4424-A824-C95EA34561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2EE0-E910-409C-8BE1-0E6C3C41585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E622-887C-4424-A824-C95EA34561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2EE0-E910-409C-8BE1-0E6C3C41585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E622-887C-4424-A824-C95EA34561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2EE0-E910-409C-8BE1-0E6C3C41585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E622-887C-4424-A824-C95EA3456154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2EE0-E910-409C-8BE1-0E6C3C41585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5E622-887C-4424-A824-C95EA345615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6A62EE0-E910-409C-8BE1-0E6C3C415854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E45E622-887C-4424-A824-C95EA345615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do programu FrontPage®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32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obrazovka – režim „Návrh“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44824"/>
            <a:ext cx="8558741" cy="481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683568" y="4869160"/>
            <a:ext cx="1224136" cy="864096"/>
          </a:xfrm>
          <a:prstGeom prst="wedgeRectCallout">
            <a:avLst>
              <a:gd name="adj1" fmla="val -67762"/>
              <a:gd name="adj2" fmla="val 111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režim „Návrh“</a:t>
            </a:r>
            <a:endParaRPr lang="cs-CZ" sz="1200" dirty="0"/>
          </a:p>
        </p:txBody>
      </p:sp>
      <p:sp>
        <p:nvSpPr>
          <p:cNvPr id="5" name="Obdélníkový popisek 4"/>
          <p:cNvSpPr/>
          <p:nvPr/>
        </p:nvSpPr>
        <p:spPr>
          <a:xfrm>
            <a:off x="1691680" y="3018705"/>
            <a:ext cx="1224136" cy="864096"/>
          </a:xfrm>
          <a:prstGeom prst="wedgeRectCallout">
            <a:avLst>
              <a:gd name="adj1" fmla="val -151535"/>
              <a:gd name="adj2" fmla="val -90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Pomocí nástrojů se vytváří www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54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Režim „Paralelní“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7" y="1742009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ový popisek 3"/>
          <p:cNvSpPr/>
          <p:nvPr/>
        </p:nvSpPr>
        <p:spPr>
          <a:xfrm>
            <a:off x="683568" y="4869160"/>
            <a:ext cx="1224136" cy="864096"/>
          </a:xfrm>
          <a:prstGeom prst="wedgeRectCallout">
            <a:avLst>
              <a:gd name="adj1" fmla="val -54498"/>
              <a:gd name="adj2" fmla="val 101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režim „Paralelní“</a:t>
            </a:r>
            <a:endParaRPr lang="cs-CZ" sz="1200" dirty="0"/>
          </a:p>
        </p:txBody>
      </p:sp>
      <p:sp>
        <p:nvSpPr>
          <p:cNvPr id="5" name="Obdélníkový popisek 4"/>
          <p:cNvSpPr/>
          <p:nvPr/>
        </p:nvSpPr>
        <p:spPr>
          <a:xfrm>
            <a:off x="3131840" y="2492896"/>
            <a:ext cx="1224136" cy="864096"/>
          </a:xfrm>
          <a:prstGeom prst="wedgeRectCallout">
            <a:avLst>
              <a:gd name="adj1" fmla="val -193421"/>
              <a:gd name="adj2" fmla="val 2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zde je vidět samotný HTML kód</a:t>
            </a:r>
            <a:endParaRPr lang="cs-CZ" dirty="0"/>
          </a:p>
        </p:txBody>
      </p:sp>
      <p:sp>
        <p:nvSpPr>
          <p:cNvPr id="7" name="Obdélníkový popisek 6"/>
          <p:cNvSpPr/>
          <p:nvPr/>
        </p:nvSpPr>
        <p:spPr>
          <a:xfrm>
            <a:off x="3275856" y="4413514"/>
            <a:ext cx="1224136" cy="864096"/>
          </a:xfrm>
          <a:prstGeom prst="wedgeRectCallout">
            <a:avLst>
              <a:gd name="adj1" fmla="val -281383"/>
              <a:gd name="adj2" fmla="val -46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Pomocí nástrojů se vytváří www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2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Režim „Kód“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0" y="1641182"/>
            <a:ext cx="8558741" cy="481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ový popisek 4"/>
          <p:cNvSpPr/>
          <p:nvPr/>
        </p:nvSpPr>
        <p:spPr>
          <a:xfrm>
            <a:off x="899592" y="4725144"/>
            <a:ext cx="1224136" cy="864096"/>
          </a:xfrm>
          <a:prstGeom prst="wedgeRectCallout">
            <a:avLst>
              <a:gd name="adj1" fmla="val -54498"/>
              <a:gd name="adj2" fmla="val 101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režim „Kód“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392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Režim „Náhled“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5611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ový popisek 4"/>
          <p:cNvSpPr/>
          <p:nvPr/>
        </p:nvSpPr>
        <p:spPr>
          <a:xfrm>
            <a:off x="899592" y="4725144"/>
            <a:ext cx="1224136" cy="864096"/>
          </a:xfrm>
          <a:prstGeom prst="wedgeRectCallout">
            <a:avLst>
              <a:gd name="adj1" fmla="val -40536"/>
              <a:gd name="adj2" fmla="val 115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režim „Náhled“</a:t>
            </a:r>
            <a:endParaRPr lang="cs-CZ" sz="1200" dirty="0"/>
          </a:p>
        </p:txBody>
      </p:sp>
      <p:sp>
        <p:nvSpPr>
          <p:cNvPr id="6" name="Obdélníkový popisek 5"/>
          <p:cNvSpPr/>
          <p:nvPr/>
        </p:nvSpPr>
        <p:spPr>
          <a:xfrm>
            <a:off x="1051992" y="2276872"/>
            <a:ext cx="1224136" cy="864096"/>
          </a:xfrm>
          <a:prstGeom prst="wedgeRectCallout">
            <a:avLst>
              <a:gd name="adj1" fmla="val -88007"/>
              <a:gd name="adj2" fmla="val -21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zde jsou vidět samotné www stránky, tak jak byly vytvořeny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172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leden 2012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základy ovládání programu FrontPage pro tvorbu internetových stránek 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zná všechny režimy ve kterých pracuje program FrontPage pro tvorbu </a:t>
            </a:r>
            <a:r>
              <a:rPr lang="cs-CZ" b="1" dirty="0"/>
              <a:t>internetových </a:t>
            </a:r>
            <a:r>
              <a:rPr lang="cs-CZ" b="1" dirty="0" smtClean="0"/>
              <a:t>stránek.</a:t>
            </a:r>
            <a:endParaRPr lang="cs-CZ" b="1" dirty="0"/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cs-CZ" dirty="0" smtClean="0"/>
              <a:t>Microsoft® </a:t>
            </a:r>
            <a:r>
              <a:rPr lang="cs-CZ" dirty="0"/>
              <a:t>Office FrontPage </a:t>
            </a:r>
            <a:r>
              <a:rPr lang="cs-CZ" dirty="0" smtClean="0"/>
              <a:t>®.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7950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</TotalTime>
  <Words>146</Words>
  <Application>Microsoft Office PowerPoint</Application>
  <PresentationFormat>Předvádění na obrazovce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Vlnění</vt:lpstr>
      <vt:lpstr>1_Vlnění</vt:lpstr>
      <vt:lpstr>Tento vzdělávací materiál vznikl  v rámci projektu EU – peníze školám</vt:lpstr>
      <vt:lpstr>Úvod do programu FrontPage®</vt:lpstr>
      <vt:lpstr>Základní obrazovka – režim „Návrh“</vt:lpstr>
      <vt:lpstr>Režim „Paralelní“</vt:lpstr>
      <vt:lpstr>Režim „Kód“</vt:lpstr>
      <vt:lpstr>Režim „Náhled“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programu Frontpage</dc:title>
  <dc:creator>kolsma</dc:creator>
  <cp:lastModifiedBy>kolsma</cp:lastModifiedBy>
  <cp:revision>5</cp:revision>
  <dcterms:created xsi:type="dcterms:W3CDTF">2013-01-14T09:09:47Z</dcterms:created>
  <dcterms:modified xsi:type="dcterms:W3CDTF">2013-06-13T14:12:25Z</dcterms:modified>
</cp:coreProperties>
</file>