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FCC0-F15C-4D41-B4E0-C1DBF663095E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80EA-0F34-42E7-B655-6D86ACBB23B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FCC0-F15C-4D41-B4E0-C1DBF663095E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80EA-0F34-42E7-B655-6D86ACBB23B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FCC0-F15C-4D41-B4E0-C1DBF663095E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80EA-0F34-42E7-B655-6D86ACBB23B6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FCC0-F15C-4D41-B4E0-C1DBF663095E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80EA-0F34-42E7-B655-6D86ACBB23B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FCC0-F15C-4D41-B4E0-C1DBF663095E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80EA-0F34-42E7-B655-6D86ACBB23B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FCC0-F15C-4D41-B4E0-C1DBF663095E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80EA-0F34-42E7-B655-6D86ACBB23B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FCC0-F15C-4D41-B4E0-C1DBF663095E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80EA-0F34-42E7-B655-6D86ACBB23B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FCC0-F15C-4D41-B4E0-C1DBF663095E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80EA-0F34-42E7-B655-6D86ACBB23B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FCC0-F15C-4D41-B4E0-C1DBF663095E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80EA-0F34-42E7-B655-6D86ACBB23B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FCC0-F15C-4D41-B4E0-C1DBF663095E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80EA-0F34-42E7-B655-6D86ACBB23B6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FCC0-F15C-4D41-B4E0-C1DBF663095E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80EA-0F34-42E7-B655-6D86ACBB23B6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3C8FCC0-F15C-4D41-B4E0-C1DBF663095E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DE180EA-0F34-42E7-B655-6D86ACBB23B6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3.0/deed.cs" TargetMode="External"/><Relationship Id="rId2" Type="http://schemas.openxmlformats.org/officeDocument/2006/relationships/hyperlink" Target="http://cs.wikipedia.org/wiki/Blog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348880"/>
            <a:ext cx="7990656" cy="124745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Tento vzdělávací </a:t>
            </a:r>
            <a:r>
              <a:rPr lang="cs-CZ" sz="4400" dirty="0" smtClean="0"/>
              <a:t>materiál vznikl </a:t>
            </a:r>
            <a:br>
              <a:rPr lang="cs-CZ" sz="4400" dirty="0" smtClean="0"/>
            </a:br>
            <a:r>
              <a:rPr lang="cs-CZ" sz="4400" dirty="0" smtClean="0"/>
              <a:t>v rámci projektu EU – peníze školám</a:t>
            </a:r>
            <a:endParaRPr lang="cs-CZ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87624" y="4509120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52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Jak psát BLOG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1395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792088"/>
          </a:xfrm>
        </p:spPr>
        <p:txBody>
          <a:bodyPr/>
          <a:lstStyle/>
          <a:p>
            <a:r>
              <a:rPr lang="cs-CZ" dirty="0" smtClean="0"/>
              <a:t>Co je to BLOG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1340768"/>
            <a:ext cx="6400800" cy="4824536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/>
              <a:t>Blog</a:t>
            </a:r>
            <a:r>
              <a:rPr lang="cs-CZ" dirty="0"/>
              <a:t> je webová aplikace obsahující příspěvky většinou jednoho editora na jedné webové stránce. Nejčastěji, nikoli však nezbytně, bývají zobrazovány v obráceném chronologickém pořadí, (tj. nejnovější nahoře). Autor se nazývá </a:t>
            </a:r>
            <a:r>
              <a:rPr lang="cs-CZ" b="1" dirty="0" err="1"/>
              <a:t>blogger</a:t>
            </a:r>
            <a:r>
              <a:rPr lang="cs-CZ" dirty="0"/>
              <a:t> (někteří Češi píší pouze jedno </a:t>
            </a:r>
            <a:r>
              <a:rPr lang="cs-CZ" b="1" dirty="0" smtClean="0"/>
              <a:t>g).</a:t>
            </a:r>
          </a:p>
          <a:p>
            <a:pPr marL="342900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/>
              <a:t>Slovo „blog“ vzniklo stažením anglického „web log“, což v češtině zhruba znamená „webový zápisník“, a zkrácením slova „weblog“.</a:t>
            </a:r>
          </a:p>
          <a:p>
            <a:endParaRPr lang="cs-CZ" dirty="0" smtClean="0"/>
          </a:p>
          <a:p>
            <a:r>
              <a:rPr lang="cs-CZ" sz="1100" dirty="0"/>
              <a:t>Zdroj : </a:t>
            </a:r>
            <a:r>
              <a:rPr lang="cs-CZ" sz="1100" dirty="0">
                <a:hlinkClick r:id="rId2"/>
              </a:rPr>
              <a:t>http://</a:t>
            </a:r>
            <a:r>
              <a:rPr lang="cs-CZ" sz="1100" dirty="0" smtClean="0">
                <a:hlinkClick r:id="rId2"/>
              </a:rPr>
              <a:t>cs.wikipedia.org/wiki/Blog</a:t>
            </a:r>
            <a:endParaRPr lang="cs-CZ" sz="1100" dirty="0" smtClean="0"/>
          </a:p>
          <a:p>
            <a:r>
              <a:rPr lang="cs-CZ" sz="1100" dirty="0"/>
              <a:t>Text je dostupný pod </a:t>
            </a:r>
            <a:r>
              <a:rPr lang="cs-CZ" sz="1100" dirty="0">
                <a:hlinkClick r:id="rId3"/>
              </a:rPr>
              <a:t>licencí </a:t>
            </a:r>
            <a:r>
              <a:rPr lang="cs-CZ" sz="1100" dirty="0" err="1">
                <a:hlinkClick r:id="rId3"/>
              </a:rPr>
              <a:t>Creative</a:t>
            </a:r>
            <a:r>
              <a:rPr lang="cs-CZ" sz="1100" dirty="0">
                <a:hlinkClick r:id="rId3"/>
              </a:rPr>
              <a:t> </a:t>
            </a:r>
            <a:r>
              <a:rPr lang="cs-CZ" sz="1100" dirty="0" err="1">
                <a:hlinkClick r:id="rId3"/>
              </a:rPr>
              <a:t>Commons</a:t>
            </a:r>
            <a:r>
              <a:rPr lang="cs-CZ" sz="1100" dirty="0">
                <a:hlinkClick r:id="rId3"/>
              </a:rPr>
              <a:t> Uveďte autora – Zachovejte licenci 3.0 </a:t>
            </a:r>
            <a:r>
              <a:rPr lang="cs-CZ" sz="1100" dirty="0" err="1">
                <a:hlinkClick r:id="rId3"/>
              </a:rPr>
              <a:t>Unported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435570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</a:t>
            </a:r>
            <a:r>
              <a:rPr lang="cs-CZ" dirty="0" smtClean="0"/>
              <a:t>log.cz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192911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650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 přihlášení!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67815"/>
            <a:ext cx="832092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ový popisek 3"/>
          <p:cNvSpPr/>
          <p:nvPr/>
        </p:nvSpPr>
        <p:spPr>
          <a:xfrm>
            <a:off x="4788024" y="3933056"/>
            <a:ext cx="3240360" cy="648072"/>
          </a:xfrm>
          <a:prstGeom prst="wedgeRectCallout">
            <a:avLst>
              <a:gd name="adj1" fmla="val -43777"/>
              <a:gd name="adj2" fmla="val 1574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Nástroje pro psaní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6428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Nastavení vzhledu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7"/>
            <a:ext cx="8320926" cy="496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497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Nastavení šablony vzhledu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19291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375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Autofit/>
          </a:bodyPr>
          <a:lstStyle/>
          <a:p>
            <a:r>
              <a:rPr lang="cs-CZ" sz="3200" dirty="0"/>
              <a:t>Název projektu : Objevujeme svět kolem nás</a:t>
            </a:r>
            <a:br>
              <a:rPr lang="cs-CZ" sz="3200" dirty="0"/>
            </a:br>
            <a:r>
              <a:rPr lang="cs-CZ" sz="3200" dirty="0" err="1"/>
              <a:t>Reg</a:t>
            </a:r>
            <a:r>
              <a:rPr lang="cs-CZ" sz="3200" dirty="0"/>
              <a:t>. číslo projektu: CZ.1.07/1.4.00/21.2040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7" y="2675467"/>
            <a:ext cx="8352928" cy="3450696"/>
          </a:xfrm>
        </p:spPr>
        <p:txBody>
          <a:bodyPr>
            <a:normAutofit fontScale="92500"/>
          </a:bodyPr>
          <a:lstStyle/>
          <a:p>
            <a:endParaRPr lang="cs-CZ" b="1" dirty="0" smtClean="0"/>
          </a:p>
          <a:p>
            <a:r>
              <a:rPr lang="cs-CZ" dirty="0" smtClean="0"/>
              <a:t>Autor : Mgr. Martin Kolský </a:t>
            </a:r>
            <a:endParaRPr lang="cs-CZ" dirty="0"/>
          </a:p>
          <a:p>
            <a:r>
              <a:rPr lang="cs-CZ" dirty="0"/>
              <a:t>O</a:t>
            </a:r>
            <a:r>
              <a:rPr lang="cs-CZ" dirty="0" smtClean="0"/>
              <a:t>bdobí vytvoření výukového materiálu : listopad 2011 </a:t>
            </a:r>
            <a:endParaRPr lang="cs-CZ" dirty="0"/>
          </a:p>
          <a:p>
            <a:r>
              <a:rPr lang="cs-CZ" dirty="0"/>
              <a:t>V</a:t>
            </a:r>
            <a:r>
              <a:rPr lang="cs-CZ" dirty="0" smtClean="0"/>
              <a:t>zdělávací obor : Informatika pro 8. ročník</a:t>
            </a:r>
          </a:p>
          <a:p>
            <a:r>
              <a:rPr lang="cs-CZ" dirty="0" smtClean="0"/>
              <a:t>Anotace : Prezentace má za úkol vysvětlit, co je blog a na příkladu stránek blog.cz naučit žáky používat prostředí pro blogování.</a:t>
            </a:r>
          </a:p>
          <a:p>
            <a:r>
              <a:rPr lang="cs-CZ" dirty="0" smtClean="0"/>
              <a:t>Očekávaný výstup : Žák ví, k čemu slouží BLOG a umí ho používat.</a:t>
            </a:r>
          </a:p>
          <a:p>
            <a:r>
              <a:rPr lang="cs-CZ" dirty="0" smtClean="0"/>
              <a:t>Obrazový zdroj : www.blog.cz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533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35</TotalTime>
  <Words>190</Words>
  <Application>Microsoft Office PowerPoint</Application>
  <PresentationFormat>Předvádění na obrazovce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Vlnění</vt:lpstr>
      <vt:lpstr>Tento vzdělávací materiál vznikl  v rámci projektu EU – peníze školám</vt:lpstr>
      <vt:lpstr>Jak psát BLOG</vt:lpstr>
      <vt:lpstr>Co je to BLOG</vt:lpstr>
      <vt:lpstr>blog.cz</vt:lpstr>
      <vt:lpstr>Po přihlášení!</vt:lpstr>
      <vt:lpstr>Nastavení vzhledu</vt:lpstr>
      <vt:lpstr>Nastavení šablony vzhledu</vt:lpstr>
      <vt:lpstr>Název projektu : Objevujeme svět kolem nás Reg. číslo projektu: CZ.1.07/1.4.00/21.2040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psát BLOG</dc:title>
  <dc:creator>kolsma</dc:creator>
  <cp:lastModifiedBy>R. Smyčková</cp:lastModifiedBy>
  <cp:revision>6</cp:revision>
  <dcterms:created xsi:type="dcterms:W3CDTF">2011-11-21T17:16:55Z</dcterms:created>
  <dcterms:modified xsi:type="dcterms:W3CDTF">2013-07-16T18:34:29Z</dcterms:modified>
</cp:coreProperties>
</file>