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D88757-2DBE-41AC-A82A-FC595AD67536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08FD41-CEE4-4651-BCCE-1803CD3BACE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Vytváření stránky s vodoznakem ve Wordu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4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„Vodoznak“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899592" y="1628800"/>
            <a:ext cx="64807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907704" y="1886324"/>
            <a:ext cx="64807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7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vlastního vodoznaku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123728" y="4797152"/>
            <a:ext cx="64807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7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obrázku pro vodoznak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635896" y="3429000"/>
            <a:ext cx="64807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obrázku pro vodoznak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5148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obrázku pro vodoznak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4067944" y="3501008"/>
            <a:ext cx="64807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8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vložení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duben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7.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vkládání vodoznaku na stránku programu Word.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vložit vodoznak.</a:t>
            </a:r>
            <a:endParaRPr lang="cs-CZ" b="1" dirty="0"/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323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</TotalTime>
  <Words>94</Words>
  <Application>Microsoft Office PowerPoint</Application>
  <PresentationFormat>Předvádění na obrazovce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Vlnění</vt:lpstr>
      <vt:lpstr>1_Vlnění</vt:lpstr>
      <vt:lpstr>Tento vzdělávací materiál vznikl  v rámci projektu EU – peníze školám</vt:lpstr>
      <vt:lpstr>Vytváření stránky s vodoznakem ve Wordu</vt:lpstr>
      <vt:lpstr>Volba „Vodoznak“</vt:lpstr>
      <vt:lpstr>Vytvoření vlastního vodoznaku</vt:lpstr>
      <vt:lpstr>Výběr obrázku pro vodoznak</vt:lpstr>
      <vt:lpstr>Výběr obrázku pro vodoznak</vt:lpstr>
      <vt:lpstr>Výběr obrázku pro vodoznak</vt:lpstr>
      <vt:lpstr>Výsledek vložení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Vytváření stránky s vodoznakem ve Wordu</dc:title>
  <dc:creator>kolsma</dc:creator>
  <cp:lastModifiedBy>kolsma</cp:lastModifiedBy>
  <cp:revision>6</cp:revision>
  <dcterms:created xsi:type="dcterms:W3CDTF">2013-04-26T06:34:27Z</dcterms:created>
  <dcterms:modified xsi:type="dcterms:W3CDTF">2013-06-13T14:07:18Z</dcterms:modified>
</cp:coreProperties>
</file>