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DE12B2-4E24-40D9-8E31-EEBDED9FBD4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F1265A-F4B8-4A16-A633-F648FDD6DEB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ovládání prezentačního programu PowerPoint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5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91601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 čemu slouží prezentační program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3400401"/>
          </a:xfrm>
        </p:spPr>
        <p:txBody>
          <a:bodyPr/>
          <a:lstStyle/>
          <a:p>
            <a:r>
              <a:rPr lang="cs-CZ" dirty="0" smtClean="0"/>
              <a:t>Prezentační program PowerPoint slouží k prezentaci organizací a firem, ekonomických výsledků, výrobků a postupů.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4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Spouštění prezentací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9" y="1556792"/>
            <a:ext cx="8449094" cy="47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179513" y="1728129"/>
            <a:ext cx="1080118" cy="512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780184" y="1709192"/>
            <a:ext cx="7200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092280" y="5733256"/>
            <a:ext cx="7200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9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Vkládání snímků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6" y="1556792"/>
            <a:ext cx="8449095" cy="47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395536" y="476672"/>
            <a:ext cx="1296144" cy="792088"/>
          </a:xfrm>
          <a:prstGeom prst="wedgeRoundRectCallout">
            <a:avLst>
              <a:gd name="adj1" fmla="val 2847"/>
              <a:gd name="adj2" fmla="val 246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snímek</a:t>
            </a: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3491880" y="2564904"/>
            <a:ext cx="2592288" cy="792088"/>
          </a:xfrm>
          <a:prstGeom prst="wedgeRoundRectCallout">
            <a:avLst>
              <a:gd name="adj1" fmla="val -101001"/>
              <a:gd name="adj2" fmla="val 78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</a:t>
            </a:r>
            <a:r>
              <a:rPr lang="cs-CZ" dirty="0" smtClean="0"/>
              <a:t>ozložení snímků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6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motivů snímků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811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259632" y="1556792"/>
            <a:ext cx="720078" cy="377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4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Duplikování snímků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3" y="1628800"/>
            <a:ext cx="8705249" cy="48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475656" y="3887164"/>
            <a:ext cx="720078" cy="377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3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Pořadí snímků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7" y="1700808"/>
            <a:ext cx="8675657" cy="487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2627784" y="2564904"/>
            <a:ext cx="2592288" cy="792088"/>
          </a:xfrm>
          <a:prstGeom prst="wedgeRoundRectCallout">
            <a:avLst>
              <a:gd name="adj1" fmla="val -101001"/>
              <a:gd name="adj2" fmla="val 78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Snímky se dají přetahovat myší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3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listopad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základy ovládání prezentačního programu PowerPoint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vložit spustit prezentaci, vložit a přesunout snímek, duplikovat snímek a zvolit motiv snímků.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3136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127</Words>
  <Application>Microsoft Office PowerPoint</Application>
  <PresentationFormat>Předvádění na obrazovce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Vlnění</vt:lpstr>
      <vt:lpstr>1_Vlnění</vt:lpstr>
      <vt:lpstr>Tento vzdělávací materiál vznikl  v rámci projektu EU – peníze školám</vt:lpstr>
      <vt:lpstr>Základy ovládání prezentačního programu PowerPoint 2010</vt:lpstr>
      <vt:lpstr>K čemu slouží prezentační program</vt:lpstr>
      <vt:lpstr>Spouštění prezentací</vt:lpstr>
      <vt:lpstr>Vkládání snímků</vt:lpstr>
      <vt:lpstr>Návrh motivů snímků</vt:lpstr>
      <vt:lpstr>Duplikování snímků</vt:lpstr>
      <vt:lpstr>Pořadí snímků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ovládání prezentačního programu PowerPoint 2010</dc:title>
  <dc:creator>MK</dc:creator>
  <cp:lastModifiedBy>kolsma</cp:lastModifiedBy>
  <cp:revision>6</cp:revision>
  <dcterms:created xsi:type="dcterms:W3CDTF">2012-11-25T11:07:09Z</dcterms:created>
  <dcterms:modified xsi:type="dcterms:W3CDTF">2013-06-13T14:08:12Z</dcterms:modified>
</cp:coreProperties>
</file>