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E3E3-413D-4898-B7EB-5D53F137566A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E09C-90D8-4E05-B0E4-B54539C206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E3E3-413D-4898-B7EB-5D53F137566A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E09C-90D8-4E05-B0E4-B54539C206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E3E3-413D-4898-B7EB-5D53F137566A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E09C-90D8-4E05-B0E4-B54539C206BE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E3E3-413D-4898-B7EB-5D53F137566A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E09C-90D8-4E05-B0E4-B54539C206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E3E3-413D-4898-B7EB-5D53F137566A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E09C-90D8-4E05-B0E4-B54539C206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E3E3-413D-4898-B7EB-5D53F137566A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E09C-90D8-4E05-B0E4-B54539C206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E3E3-413D-4898-B7EB-5D53F137566A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E09C-90D8-4E05-B0E4-B54539C206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E3E3-413D-4898-B7EB-5D53F137566A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E09C-90D8-4E05-B0E4-B54539C206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E3E3-413D-4898-B7EB-5D53F137566A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E09C-90D8-4E05-B0E4-B54539C206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E3E3-413D-4898-B7EB-5D53F137566A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E09C-90D8-4E05-B0E4-B54539C206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E3E3-413D-4898-B7EB-5D53F137566A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E09C-90D8-4E05-B0E4-B54539C206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8BEE3E3-413D-4898-B7EB-5D53F137566A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8AFE09C-90D8-4E05-B0E4-B54539C206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ad.seznam.cz/clickthru?spotId=899757&amp;destination=http://www.pixmac.cz/fotka/hlavn%C3%AD+informatique/000000400816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990656" cy="12474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Tento vzdělávací materiál vznikl </a:t>
            </a:r>
            <a:br>
              <a:rPr lang="cs-CZ" dirty="0" smtClean="0"/>
            </a:br>
            <a:r>
              <a:rPr lang="cs-CZ" dirty="0" smtClean="0"/>
              <a:t>v rámci projektu EU – peníze školám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>
            <a:normAutofit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98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push dir="u"/>
      </p:transition>
    </mc:Choice>
    <mc:Fallback>
      <p:transition>
        <p:push dir="u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Cvičení na hypertextové odkazy</a:t>
            </a:r>
            <a:endParaRPr lang="cs-CZ" dirty="0"/>
          </a:p>
        </p:txBody>
      </p:sp>
      <p:pic>
        <p:nvPicPr>
          <p:cNvPr id="11266" name="Picture 2" descr="náhled obrázku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3501008"/>
            <a:ext cx="990600" cy="121920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textovém editoru Word vytvoř hypertextový odkaz na tvoje oblíbené internetové stránky.</a:t>
            </a:r>
          </a:p>
          <a:p>
            <a:r>
              <a:rPr lang="cs-CZ" dirty="0" smtClean="0"/>
              <a:t>Text v hypertextovém odkaze ve Wordu bude :</a:t>
            </a:r>
          </a:p>
          <a:p>
            <a:pPr algn="ctr">
              <a:buNone/>
            </a:pPr>
            <a:r>
              <a:rPr lang="cs-CZ" dirty="0" smtClean="0"/>
              <a:t>„Moje oblíbené internetové stránky“.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1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textovém editoru Word vytvoř hypertextový odkaz na dokumenty, které jsi sám vytvořil(a).</a:t>
            </a:r>
          </a:p>
          <a:p>
            <a:r>
              <a:rPr lang="cs-CZ" dirty="0" smtClean="0"/>
              <a:t>Text v hypertextovém odkaze ve Wordu bude popisovat, co je v dokumentu obsaženo (např. životopis, co budu dělat o prázdninách, atd.).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2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Vysvětlení pojmu „dýha“.</a:t>
            </a:r>
          </a:p>
          <a:p>
            <a:r>
              <a:rPr lang="cs-CZ" sz="2400" dirty="0" smtClean="0"/>
              <a:t>V textovém editoru Word vytvořte odkaz na dokument vytvořený také v textovém editoru, ve kterém bude vložena textura s motivem dřeva.</a:t>
            </a:r>
          </a:p>
          <a:p>
            <a:r>
              <a:rPr lang="cs-CZ" sz="2400" dirty="0" smtClean="0"/>
              <a:t>Odkaz v textovém editoru bude : „Podívejte se na </a:t>
            </a:r>
            <a:r>
              <a:rPr lang="cs-CZ" sz="2400" u="sng" dirty="0" smtClean="0">
                <a:solidFill>
                  <a:srgbClr val="0070C0"/>
                </a:solidFill>
              </a:rPr>
              <a:t>dýhu </a:t>
            </a:r>
            <a:r>
              <a:rPr lang="cs-CZ" sz="2400" dirty="0" smtClean="0"/>
              <a:t>skříně, kterou naše firma prodává za super cenu.</a:t>
            </a:r>
          </a:p>
          <a:p>
            <a:r>
              <a:rPr lang="cs-CZ" sz="2400" dirty="0" smtClean="0"/>
              <a:t>Dokument, ve kterém bude uložena textura pojmenujte dýha, dokument, ve kterém bude hypertextový odkaz pojmenujte pokus.</a:t>
            </a:r>
          </a:p>
          <a:p>
            <a:r>
              <a:rPr lang="cs-CZ" sz="2400" dirty="0" smtClean="0"/>
              <a:t>V dokumentu dýha vytvořte hypertextový odkaz „zpět“ na dokument pojmenovaný pokus.</a:t>
            </a:r>
          </a:p>
          <a:p>
            <a:endParaRPr lang="cs-CZ" u="sng" dirty="0">
              <a:solidFill>
                <a:srgbClr val="0070C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Cvičení 3 – hra na prodejce nábytku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Najděte na internetu obrázek automobilu, který budeme prodávat a uložte ho do složky Obrázky.</a:t>
            </a:r>
          </a:p>
          <a:p>
            <a:r>
              <a:rPr lang="cs-CZ" sz="2400" dirty="0" smtClean="0"/>
              <a:t>V textovém editoru Word vytvořte odkaz na soubor s tímto obrázkem automobilu.</a:t>
            </a:r>
          </a:p>
          <a:p>
            <a:r>
              <a:rPr lang="cs-CZ" sz="2400" dirty="0" smtClean="0"/>
              <a:t>Odkaz v textovém editoru bude : „Podívejte se na </a:t>
            </a:r>
            <a:r>
              <a:rPr lang="cs-CZ" sz="2400" u="sng" dirty="0" smtClean="0">
                <a:solidFill>
                  <a:srgbClr val="0070C0"/>
                </a:solidFill>
              </a:rPr>
              <a:t>auto</a:t>
            </a:r>
            <a:r>
              <a:rPr lang="cs-CZ" sz="2400" dirty="0" smtClean="0"/>
              <a:t>, které naše firma prodává za super cenu.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Cvičení 4 – hra na prodejce automobilů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7569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Autofit/>
          </a:bodyPr>
          <a:lstStyle/>
          <a:p>
            <a:r>
              <a:rPr lang="cs-CZ" sz="3200" dirty="0"/>
              <a:t>Název projektu : Objevujeme svět kolem nás</a:t>
            </a:r>
            <a:br>
              <a:rPr lang="cs-CZ" sz="3200" dirty="0"/>
            </a:br>
            <a:r>
              <a:rPr lang="cs-CZ" sz="3200" dirty="0" err="1"/>
              <a:t>Reg</a:t>
            </a:r>
            <a:r>
              <a:rPr lang="cs-CZ" sz="3200" dirty="0"/>
              <a:t>. číslo projektu: CZ.1.07/1.4.00/21.2040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7" y="2675467"/>
            <a:ext cx="8352928" cy="3450696"/>
          </a:xfrm>
        </p:spPr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dirty="0" smtClean="0"/>
              <a:t>Autor : Mgr. Martin Kolský </a:t>
            </a:r>
            <a:endParaRPr lang="cs-CZ" dirty="0"/>
          </a:p>
          <a:p>
            <a:r>
              <a:rPr lang="cs-CZ" dirty="0"/>
              <a:t>O</a:t>
            </a:r>
            <a:r>
              <a:rPr lang="cs-CZ" dirty="0" smtClean="0"/>
              <a:t>bdobí vytvoření výukového materiálu : listopad 2011 </a:t>
            </a:r>
            <a:endParaRPr lang="cs-CZ" dirty="0"/>
          </a:p>
          <a:p>
            <a:r>
              <a:rPr lang="cs-CZ" dirty="0"/>
              <a:t>V</a:t>
            </a:r>
            <a:r>
              <a:rPr lang="cs-CZ" dirty="0" smtClean="0"/>
              <a:t>zdělávací obor : Informatika pro 7. ročník</a:t>
            </a:r>
          </a:p>
          <a:p>
            <a:r>
              <a:rPr lang="cs-CZ" dirty="0" smtClean="0"/>
              <a:t>Anotace : Prezentace má za úkol naučit žáky používat hypertextové odkazy formou čtyř cvičení.</a:t>
            </a:r>
          </a:p>
          <a:p>
            <a:r>
              <a:rPr lang="cs-CZ" dirty="0" smtClean="0"/>
              <a:t>Očekávaný výstup : Žák ví, k čemu slouží hypertextový odkaz a umí </a:t>
            </a:r>
            <a:r>
              <a:rPr lang="cs-CZ" smtClean="0"/>
              <a:t>ho nastavit.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83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449</TotalTime>
  <Words>293</Words>
  <Application>Microsoft Office PowerPoint</Application>
  <PresentationFormat>Předvádění na obrazovce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Vlnění</vt:lpstr>
      <vt:lpstr>Tento vzdělávací materiál vznikl  v rámci projektu EU – peníze školám</vt:lpstr>
      <vt:lpstr>Cvičení na hypertextové odkazy</vt:lpstr>
      <vt:lpstr>Cvičení 1</vt:lpstr>
      <vt:lpstr>Cvičení 2</vt:lpstr>
      <vt:lpstr>Cvičení 3 – hra na prodejce nábytku</vt:lpstr>
      <vt:lpstr>Cvičení 4 – hra na prodejce automobilů</vt:lpstr>
      <vt:lpstr>Název projektu : Objevujeme svět kolem nás Reg. číslo projektu: CZ.1.07/1.4.00/21.2040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kolsma</dc:creator>
  <cp:lastModifiedBy>R. Smyčková</cp:lastModifiedBy>
  <cp:revision>46</cp:revision>
  <dcterms:created xsi:type="dcterms:W3CDTF">2010-10-20T08:20:50Z</dcterms:created>
  <dcterms:modified xsi:type="dcterms:W3CDTF">2013-07-16T18:31:38Z</dcterms:modified>
</cp:coreProperties>
</file>